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8A09B-C24F-482D-BDFC-6A9F8C54DFF6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DF790-A01B-4F43-A019-6855938AD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DF790-A01B-4F43-A019-6855938ADD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.png"/><Relationship Id="rId7" Type="http://schemas.microsoft.com/office/2007/relationships/hdphoto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1500174"/>
            <a:ext cx="7772400" cy="335758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		Snake Game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500042"/>
            <a:ext cx="7929618" cy="621510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        		 </a:t>
            </a:r>
            <a:r>
              <a:rPr lang="en-US" sz="3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Integral University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		  	 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 Project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     	        on</a:t>
            </a: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Presented By: 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Ahtisham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id="{6096B944-F1F6-4AA7-9691-C3943DE1DC6B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71538" y="357166"/>
            <a:ext cx="1143008" cy="1285884"/>
          </a:xfrm>
          <a:prstGeom prst="rect">
            <a:avLst/>
          </a:prstGeom>
        </p:spPr>
      </p:pic>
      <p:pic>
        <p:nvPicPr>
          <p:cNvPr id="12" name="Picture 11" descr="istockphoto-1214991250-612x61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7554" y="3429000"/>
            <a:ext cx="1962941" cy="15716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pic>
        <p:nvPicPr>
          <p:cNvPr id="4" name="Picture 3" descr="Screenshot (6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714356"/>
            <a:ext cx="8386151" cy="47149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071678"/>
            <a:ext cx="9144000" cy="1857388"/>
          </a:xfrm>
        </p:spPr>
        <p:txBody>
          <a:bodyPr>
            <a:normAutofit/>
          </a:bodyPr>
          <a:lstStyle/>
          <a:p>
            <a:r>
              <a:rPr lang="en-IN" sz="5400" dirty="0" smtClean="0"/>
              <a:t>		    Thank You</a:t>
            </a:r>
            <a:endParaRPr lang="en-US" sz="5400" dirty="0"/>
          </a:p>
        </p:txBody>
      </p:sp>
      <p:pic>
        <p:nvPicPr>
          <p:cNvPr id="4" name="Picture 3" descr="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3786190"/>
            <a:ext cx="2214578" cy="22145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143116"/>
            <a:ext cx="8229600" cy="4525963"/>
          </a:xfrm>
        </p:spPr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Requirements(Software/Hardware)</a:t>
            </a:r>
          </a:p>
          <a:p>
            <a:r>
              <a:rPr lang="en-IN" dirty="0" smtClean="0"/>
              <a:t>Working Rules</a:t>
            </a:r>
          </a:p>
          <a:p>
            <a:r>
              <a:rPr lang="en-IN" dirty="0" smtClean="0"/>
              <a:t>Objective</a:t>
            </a:r>
          </a:p>
          <a:p>
            <a:r>
              <a:rPr lang="en-IN" dirty="0" smtClean="0"/>
              <a:t>Future of the program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1143000"/>
          </a:xfrm>
        </p:spPr>
        <p:txBody>
          <a:bodyPr/>
          <a:lstStyle/>
          <a:p>
            <a:r>
              <a:rPr lang="en-IN" dirty="0" smtClean="0"/>
              <a:t>Content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is a snake game written in python </a:t>
            </a:r>
          </a:p>
          <a:p>
            <a:r>
              <a:rPr lang="en-US" dirty="0" smtClean="0"/>
              <a:t>I used python </a:t>
            </a:r>
            <a:r>
              <a:rPr lang="en-US" dirty="0" err="1" smtClean="0"/>
              <a:t>pygame</a:t>
            </a:r>
            <a:r>
              <a:rPr lang="en-US" dirty="0" smtClean="0"/>
              <a:t> library</a:t>
            </a:r>
          </a:p>
          <a:p>
            <a:r>
              <a:rPr lang="en-US" dirty="0" err="1" smtClean="0"/>
              <a:t>Pygame</a:t>
            </a:r>
            <a:r>
              <a:rPr lang="en-US" dirty="0" smtClean="0"/>
              <a:t> includes graphic and sound libraries</a:t>
            </a:r>
          </a:p>
          <a:p>
            <a:r>
              <a:rPr lang="en-US" dirty="0" smtClean="0"/>
              <a:t>Snake game is one of the most popular arcade game</a:t>
            </a:r>
          </a:p>
          <a:p>
            <a:r>
              <a:rPr lang="en-US" dirty="0" smtClean="0"/>
              <a:t>It was programmed by </a:t>
            </a:r>
            <a:r>
              <a:rPr lang="en-US" dirty="0" err="1" smtClean="0"/>
              <a:t>Taneli</a:t>
            </a:r>
            <a:r>
              <a:rPr lang="en-US" dirty="0" smtClean="0"/>
              <a:t> </a:t>
            </a:r>
            <a:r>
              <a:rPr lang="en-US" dirty="0" err="1" smtClean="0"/>
              <a:t>Armanto</a:t>
            </a:r>
            <a:endParaRPr lang="en-US" dirty="0" smtClean="0"/>
          </a:p>
          <a:p>
            <a:r>
              <a:rPr lang="en-US" dirty="0" smtClean="0"/>
              <a:t>The concept is originated in 1976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5429264"/>
            <a:ext cx="3643338" cy="1076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Software Requirement</a:t>
            </a:r>
          </a:p>
          <a:p>
            <a:r>
              <a:rPr lang="en-IN" dirty="0" smtClean="0"/>
              <a:t>Operating System		: Windows</a:t>
            </a:r>
          </a:p>
          <a:p>
            <a:r>
              <a:rPr lang="en-IN" dirty="0" smtClean="0"/>
              <a:t>Language		         : Python</a:t>
            </a:r>
          </a:p>
          <a:p>
            <a:r>
              <a:rPr lang="en-IN" dirty="0" smtClean="0"/>
              <a:t>Library     			 : </a:t>
            </a:r>
            <a:r>
              <a:rPr lang="en-IN" dirty="0" err="1" smtClean="0"/>
              <a:t>PyGame</a:t>
            </a:r>
            <a:r>
              <a:rPr lang="en-IN" dirty="0" smtClean="0"/>
              <a:t>     </a:t>
            </a:r>
          </a:p>
          <a:p>
            <a:pPr>
              <a:buNone/>
            </a:pPr>
            <a:r>
              <a:rPr lang="en-IN" b="1" dirty="0" smtClean="0"/>
              <a:t>Hardware Requirement</a:t>
            </a:r>
          </a:p>
          <a:p>
            <a:r>
              <a:rPr lang="en-IN" dirty="0" smtClean="0"/>
              <a:t>Hard Disk    : 80 GB</a:t>
            </a:r>
          </a:p>
          <a:p>
            <a:r>
              <a:rPr lang="en-IN" dirty="0" smtClean="0"/>
              <a:t>Ram	      : 2GB</a:t>
            </a:r>
          </a:p>
          <a:p>
            <a:r>
              <a:rPr lang="en-IN" dirty="0" smtClean="0"/>
              <a:t>Processor     : Intel P4 1.5Ghz or Above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</a:t>
            </a:r>
            <a:endParaRPr lang="en-US" dirty="0"/>
          </a:p>
        </p:txBody>
      </p:sp>
      <p:pic>
        <p:nvPicPr>
          <p:cNvPr id="4" name="Picture 3" descr="h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48" y="3500438"/>
            <a:ext cx="857256" cy="1310681"/>
          </a:xfrm>
          <a:prstGeom prst="rect">
            <a:avLst/>
          </a:prstGeom>
        </p:spPr>
      </p:pic>
      <p:pic>
        <p:nvPicPr>
          <p:cNvPr id="5" name="Picture 4" descr="r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500042"/>
            <a:ext cx="1892106" cy="1857388"/>
          </a:xfrm>
          <a:prstGeom prst="rect">
            <a:avLst/>
          </a:prstGeom>
        </p:spPr>
      </p:pic>
      <p:pic>
        <p:nvPicPr>
          <p:cNvPr id="6" name="Picture 5" descr="pr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36" y="5357826"/>
            <a:ext cx="1357322" cy="13573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Arrow</a:t>
            </a:r>
            <a:r>
              <a:rPr lang="en-US" dirty="0"/>
              <a:t> </a:t>
            </a:r>
            <a:r>
              <a:rPr lang="en-US" dirty="0" smtClean="0"/>
              <a:t>Keys</a:t>
            </a:r>
          </a:p>
          <a:p>
            <a:r>
              <a:rPr lang="en-US" dirty="0" smtClean="0"/>
              <a:t>Eat Food </a:t>
            </a:r>
          </a:p>
          <a:p>
            <a:r>
              <a:rPr lang="en-US" dirty="0" smtClean="0"/>
              <a:t>Increase length</a:t>
            </a:r>
          </a:p>
          <a:p>
            <a:r>
              <a:rPr lang="en-US" dirty="0" smtClean="0"/>
              <a:t>Get Score</a:t>
            </a:r>
          </a:p>
          <a:p>
            <a:r>
              <a:rPr lang="en-US" dirty="0" smtClean="0"/>
              <a:t>Game continues until snake dies</a:t>
            </a:r>
          </a:p>
          <a:p>
            <a:r>
              <a:rPr lang="en-US" dirty="0" smtClean="0"/>
              <a:t>Game over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Rules</a:t>
            </a:r>
            <a:endParaRPr lang="en-US" dirty="0"/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6" y="1000108"/>
            <a:ext cx="2590800" cy="1771650"/>
          </a:xfrm>
          <a:prstGeom prst="rect">
            <a:avLst/>
          </a:prstGeom>
        </p:spPr>
      </p:pic>
      <p:pic>
        <p:nvPicPr>
          <p:cNvPr id="5" name="Picture 4" descr="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4786322"/>
            <a:ext cx="2497155" cy="1571636"/>
          </a:xfrm>
          <a:prstGeom prst="rect">
            <a:avLst/>
          </a:prstGeom>
        </p:spPr>
      </p:pic>
      <p:pic>
        <p:nvPicPr>
          <p:cNvPr id="6" name="Picture 5" descr="f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4357694"/>
            <a:ext cx="1857388" cy="1817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</p:spPr>
        <p:txBody>
          <a:bodyPr/>
          <a:lstStyle/>
          <a:p>
            <a:r>
              <a:rPr lang="en-US" dirty="0" smtClean="0"/>
              <a:t>How to Written Snake Game in python</a:t>
            </a:r>
          </a:p>
          <a:p>
            <a:r>
              <a:rPr lang="en-US" dirty="0" smtClean="0"/>
              <a:t>Basic understanding in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Improve knowledge in GUI</a:t>
            </a:r>
          </a:p>
          <a:p>
            <a:r>
              <a:rPr lang="en-US" dirty="0" smtClean="0"/>
              <a:t>Control game with keys</a:t>
            </a:r>
          </a:p>
          <a:p>
            <a:r>
              <a:rPr lang="en-US" dirty="0" smtClean="0"/>
              <a:t>Manage Score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143000"/>
          </a:xfrm>
        </p:spPr>
        <p:txBody>
          <a:bodyPr/>
          <a:lstStyle/>
          <a:p>
            <a:r>
              <a:rPr lang="en-IN" dirty="0" smtClean="0"/>
              <a:t>Objective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implement in future after making some changes and modification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Good Graphic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Add multiplayer option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Sound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Increase fps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Top Score and Player Profile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of the program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357166"/>
            <a:ext cx="8229600" cy="1143000"/>
          </a:xfrm>
        </p:spPr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pic>
        <p:nvPicPr>
          <p:cNvPr id="7" name="Picture 6" descr="Screenshot (6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714356"/>
            <a:ext cx="8358246" cy="46992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6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714356"/>
            <a:ext cx="8358246" cy="469921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flipH="1" flipV="1">
            <a:off x="8729634" y="0"/>
            <a:ext cx="128646" cy="45719"/>
          </a:xfrm>
        </p:spPr>
        <p:txBody>
          <a:bodyPr>
            <a:normAutofit fontScale="90000"/>
          </a:bodyPr>
          <a:lstStyle/>
          <a:p>
            <a:endParaRPr lang="en-US" sz="1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229</TotalTime>
  <Words>137</Words>
  <Application>Microsoft Office PowerPoint</Application>
  <PresentationFormat>On-screen Show (4:3)</PresentationFormat>
  <Paragraphs>70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  Snake Game  </vt:lpstr>
      <vt:lpstr>Content</vt:lpstr>
      <vt:lpstr>Introduction</vt:lpstr>
      <vt:lpstr>Requirement</vt:lpstr>
      <vt:lpstr>Working Rules</vt:lpstr>
      <vt:lpstr>Objective</vt:lpstr>
      <vt:lpstr>Future of the program</vt:lpstr>
      <vt:lpstr>.</vt:lpstr>
      <vt:lpstr>Slide 9</vt:lpstr>
      <vt:lpstr>.</vt:lpstr>
      <vt:lpstr>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GOOD</dc:creator>
  <cp:lastModifiedBy>GOOD</cp:lastModifiedBy>
  <cp:revision>24</cp:revision>
  <dcterms:created xsi:type="dcterms:W3CDTF">2022-05-13T13:55:09Z</dcterms:created>
  <dcterms:modified xsi:type="dcterms:W3CDTF">2022-05-13T21:21:21Z</dcterms:modified>
</cp:coreProperties>
</file>