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33" roundtripDataSignature="AMtx7mjk4egE7wYT+tYd+aD8a73Ft6wh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AAE8134-9918-413E-9731-C5846D5764B5}">
  <a:tblStyle styleId="{3AAE8134-9918-413E-9731-C5846D5764B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customschemas.google.com/relationships/presentationmetadata" Target="meta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>
            <p:ph type="ctrTitle"/>
          </p:nvPr>
        </p:nvSpPr>
        <p:spPr>
          <a:xfrm>
            <a:off x="640080" y="320040"/>
            <a:ext cx="6692827" cy="38926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Arial"/>
              <a:buNone/>
            </a:pPr>
            <a:r>
              <a:rPr b="0" i="0" lang="en-US" sz="5100">
                <a:latin typeface="Arial"/>
                <a:ea typeface="Arial"/>
                <a:cs typeface="Arial"/>
                <a:sym typeface="Arial"/>
              </a:rPr>
              <a:t>Lecture 06: More List, loop..</a:t>
            </a:r>
            <a:br>
              <a:rPr lang="en-US" sz="5100"/>
            </a:br>
            <a:endParaRPr sz="5100"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640080" y="4631161"/>
            <a:ext cx="6692827" cy="15694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0" lang="en-US"/>
              <a:t>Khushnur Binte Jahangir, Lecturer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br>
              <a:rPr i="0" lang="en-US"/>
            </a:br>
            <a:r>
              <a:rPr i="0" lang="en-US"/>
              <a:t>B.Sc. in Data Science</a:t>
            </a:r>
            <a:br>
              <a:rPr i="0" lang="en-US"/>
            </a:br>
            <a:r>
              <a:rPr i="0" lang="en-US"/>
              <a:t>Department of Computer Science and Engineering</a:t>
            </a:r>
            <a:br>
              <a:rPr i="0" lang="en-US"/>
            </a:br>
            <a:r>
              <a:rPr i="0" lang="en-US"/>
              <a:t>United International University</a:t>
            </a: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br>
              <a:rPr lang="en-US" sz="1100"/>
            </a:br>
            <a:endParaRPr sz="1100"/>
          </a:p>
        </p:txBody>
      </p:sp>
      <p:sp>
        <p:nvSpPr>
          <p:cNvPr id="91" name="Google Shape;91;p1"/>
          <p:cNvSpPr/>
          <p:nvPr/>
        </p:nvSpPr>
        <p:spPr>
          <a:xfrm>
            <a:off x="714562" y="4409267"/>
            <a:ext cx="4243589" cy="18288"/>
          </a:xfrm>
          <a:custGeom>
            <a:rect b="b" l="l" r="r" t="t"/>
            <a:pathLst>
              <a:path extrusionOk="0" fill="none" h="18288" w="4243589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extrusionOk="0" h="18288" w="4243589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logo of an university&#10;&#10;Description automatically generated" id="92" name="Google Shape;9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38164" y="4875423"/>
            <a:ext cx="2247359" cy="1873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while loop</a:t>
            </a:r>
            <a:endParaRPr/>
          </a:p>
        </p:txBody>
      </p:sp>
      <p:sp>
        <p:nvSpPr>
          <p:cNvPr id="156" name="Google Shape;156;p10"/>
          <p:cNvSpPr txBox="1"/>
          <p:nvPr/>
        </p:nvSpPr>
        <p:spPr>
          <a:xfrm>
            <a:off x="1000124" y="2214563"/>
            <a:ext cx="4657725" cy="34163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#Counting from 1 to 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count = </a:t>
            </a:r>
            <a:r>
              <a:rPr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count &lt;= </a:t>
            </a:r>
            <a:r>
              <a:rPr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print(count)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count += </a:t>
            </a:r>
            <a:r>
              <a:rPr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#Output: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Iterating until a condition is met</a:t>
            </a:r>
            <a:endParaRPr/>
          </a:p>
        </p:txBody>
      </p:sp>
      <p:sp>
        <p:nvSpPr>
          <p:cNvPr id="163" name="Google Shape;163;p11"/>
          <p:cNvSpPr txBox="1"/>
          <p:nvPr/>
        </p:nvSpPr>
        <p:spPr>
          <a:xfrm>
            <a:off x="1209674" y="2466975"/>
            <a:ext cx="6462714" cy="17543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response = input(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"Enter 'quit' to exit: 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response.lower() == 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'quit'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print(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"You entered:"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response)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Iterating until a condition is met</a:t>
            </a:r>
            <a:endParaRPr/>
          </a:p>
        </p:txBody>
      </p:sp>
      <p:sp>
        <p:nvSpPr>
          <p:cNvPr id="169" name="Google Shape;169;p12"/>
          <p:cNvSpPr txBox="1"/>
          <p:nvPr/>
        </p:nvSpPr>
        <p:spPr>
          <a:xfrm>
            <a:off x="1000125" y="2151787"/>
            <a:ext cx="7656263" cy="17543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valid_input =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valid_input: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user_input = input(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"Enter a number between 1 and 10: 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user_input.isdigit()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&lt;= int(user_input) &lt;= </a:t>
            </a:r>
            <a:r>
              <a:rPr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valid_input =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Processing items in a list</a:t>
            </a:r>
            <a:endParaRPr/>
          </a:p>
        </p:txBody>
      </p:sp>
      <p:sp>
        <p:nvSpPr>
          <p:cNvPr id="175" name="Google Shape;175;p13"/>
          <p:cNvSpPr txBox="1"/>
          <p:nvPr/>
        </p:nvSpPr>
        <p:spPr>
          <a:xfrm>
            <a:off x="871537" y="2157413"/>
            <a:ext cx="5100637" cy="34163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my_list = [</a:t>
            </a:r>
            <a:r>
              <a:rPr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index = </a:t>
            </a:r>
            <a:r>
              <a:rPr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index &lt; len(my_list):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print(my_list[index])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index += </a:t>
            </a:r>
            <a:r>
              <a:rPr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986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#Output</a:t>
            </a:r>
            <a:br>
              <a:rPr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Slicing</a:t>
            </a:r>
            <a:endParaRPr/>
          </a:p>
        </p:txBody>
      </p:sp>
      <p:sp>
        <p:nvSpPr>
          <p:cNvPr id="181" name="Google Shape;181;p14"/>
          <p:cNvSpPr txBox="1"/>
          <p:nvPr/>
        </p:nvSpPr>
        <p:spPr>
          <a:xfrm>
            <a:off x="838200" y="1543665"/>
            <a:ext cx="7402989" cy="48013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my_list = [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Sublist from index 2 to 5 (exclusive)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sublist1 = my_list[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print(sublist1)  </a:t>
            </a:r>
            <a:r>
              <a:rPr b="0"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Output: [3, 4, 5]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Sublist from index 0 to 7 (exclusive), with a step of 2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sublist2 = my_list[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print(sublist2)  </a:t>
            </a:r>
            <a:r>
              <a:rPr b="0"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Output: [1, 3, 5, 7]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Sublist from index 5 to the end of the list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sublist3 = my_list[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print(sublist3)  </a:t>
            </a:r>
            <a:r>
              <a:rPr b="0"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Output: [6, 7, 8, 9, 10]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sublist4 = my_list[:-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print(sublist4)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Nested Loop</a:t>
            </a:r>
            <a:endParaRPr/>
          </a:p>
        </p:txBody>
      </p:sp>
      <p:sp>
        <p:nvSpPr>
          <p:cNvPr id="187" name="Google Shape;187;p15"/>
          <p:cNvSpPr txBox="1"/>
          <p:nvPr/>
        </p:nvSpPr>
        <p:spPr>
          <a:xfrm>
            <a:off x="953729" y="1877961"/>
            <a:ext cx="3696929" cy="160043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0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Outer_loop Expression: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0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    Inner_loop Expression: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0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        Statement inside inner_loop</a:t>
            </a:r>
            <a:endParaRPr b="0" i="1" sz="2000">
              <a:solidFill>
                <a:srgbClr val="27323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0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    Statement inside Outer_loop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5"/>
          <p:cNvSpPr txBox="1"/>
          <p:nvPr/>
        </p:nvSpPr>
        <p:spPr>
          <a:xfrm>
            <a:off x="953725" y="3746100"/>
            <a:ext cx="6037200" cy="2031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b="0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range(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print(</a:t>
            </a:r>
            <a:r>
              <a:rPr b="0"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"Printed by Outer loop: "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print(i)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j </a:t>
            </a:r>
            <a:r>
              <a:rPr b="0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range(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52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print(</a:t>
            </a:r>
            <a:r>
              <a:rPr b="0"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"Printed by inner loop: "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print(j)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5"/>
          <p:cNvSpPr txBox="1"/>
          <p:nvPr/>
        </p:nvSpPr>
        <p:spPr>
          <a:xfrm>
            <a:off x="7572950" y="1877959"/>
            <a:ext cx="4129500" cy="3417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Printed by Outer loop: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Printed by inner loop: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Printed by inner loop: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Printed by Outer loop: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Printed by inner loop: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Printed by inner loop: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51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Tracing Table</a:t>
            </a:r>
            <a:endParaRPr/>
          </a:p>
        </p:txBody>
      </p:sp>
      <p:sp>
        <p:nvSpPr>
          <p:cNvPr id="195" name="Google Shape;195;p16"/>
          <p:cNvSpPr txBox="1"/>
          <p:nvPr/>
        </p:nvSpPr>
        <p:spPr>
          <a:xfrm>
            <a:off x="924233" y="2261420"/>
            <a:ext cx="4680154" cy="20313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outer loop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b="0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range(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j </a:t>
            </a:r>
            <a:r>
              <a:rPr b="0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range(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print multiplication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print(i * j, end=</a:t>
            </a:r>
            <a:r>
              <a:rPr b="0"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 '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print()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6" name="Google Shape;196;p16"/>
          <p:cNvGraphicFramePr/>
          <p:nvPr/>
        </p:nvGraphicFramePr>
        <p:xfrm>
          <a:off x="5709265" y="22614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{3AAE8134-9918-413E-9731-C5846D5764B5}</a:tableStyleId>
              </a:tblPr>
              <a:tblGrid>
                <a:gridCol w="1588725"/>
                <a:gridCol w="1588725"/>
                <a:gridCol w="1588725"/>
                <a:gridCol w="1588725"/>
              </a:tblGrid>
              <a:tr h="529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Iteration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         i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        j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Output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37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initial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-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-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-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37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37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37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37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97" name="Google Shape;197;p16"/>
          <p:cNvSpPr txBox="1"/>
          <p:nvPr/>
        </p:nvSpPr>
        <p:spPr>
          <a:xfrm>
            <a:off x="924234" y="4601497"/>
            <a:ext cx="183863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#Output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1 2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2 4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Nested Loop Example</a:t>
            </a:r>
            <a:endParaRPr/>
          </a:p>
        </p:txBody>
      </p:sp>
      <p:sp>
        <p:nvSpPr>
          <p:cNvPr id="203" name="Google Shape;203;p17"/>
          <p:cNvSpPr txBox="1"/>
          <p:nvPr/>
        </p:nvSpPr>
        <p:spPr>
          <a:xfrm>
            <a:off x="924233" y="2261420"/>
            <a:ext cx="3983783" cy="25853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outer loop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b="0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range(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nested loop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to iterate from 1 to 10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j </a:t>
            </a:r>
            <a:r>
              <a:rPr b="0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range(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print multiplication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print(i * j, end=</a:t>
            </a:r>
            <a:r>
              <a:rPr b="0"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 '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print()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7"/>
          <p:cNvSpPr txBox="1"/>
          <p:nvPr/>
        </p:nvSpPr>
        <p:spPr>
          <a:xfrm>
            <a:off x="5724905" y="2261420"/>
            <a:ext cx="4313830" cy="286232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1 2 3 4 5 6 7 8 9 10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2 4 6 8 10 12 14 16 18 20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3 6 9 12 15 18 21 24 27 30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4 8 12 16 20 24 28 32 36 40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5 10 15 20 25 30 35 40 45 50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6 12 18 24 30 36 42 48 54 60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7 14 21 28 35 42 49 56 63 70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8 16 24 32 40 48 56 64 72 80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9 18 27 36 45 54 63 72 81 90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10 20 30 40 50 60 70 80 90 100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Nested Loop</a:t>
            </a:r>
            <a:endParaRPr/>
          </a:p>
        </p:txBody>
      </p:sp>
      <p:sp>
        <p:nvSpPr>
          <p:cNvPr id="210" name="Google Shape;210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 to print the following pattern?</a:t>
            </a: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211" name="Google Shape;211;p18"/>
          <p:cNvSpPr txBox="1"/>
          <p:nvPr/>
        </p:nvSpPr>
        <p:spPr>
          <a:xfrm>
            <a:off x="1120878" y="2654710"/>
            <a:ext cx="4689987" cy="230832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Define the number of rows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rows = 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Outer loop for rows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b="0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range(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rows + 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Inner loop for columns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j </a:t>
            </a:r>
            <a:r>
              <a:rPr b="0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range(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i + 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print(j, end=</a:t>
            </a:r>
            <a:r>
              <a:rPr b="0"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print()</a:t>
            </a:r>
            <a:endParaRPr/>
          </a:p>
        </p:txBody>
      </p:sp>
      <p:sp>
        <p:nvSpPr>
          <p:cNvPr id="212" name="Google Shape;212;p18"/>
          <p:cNvSpPr txBox="1"/>
          <p:nvPr/>
        </p:nvSpPr>
        <p:spPr>
          <a:xfrm>
            <a:off x="6381136" y="2654710"/>
            <a:ext cx="1592826" cy="17543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#Output: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1 2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1 2 3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1 2 3 4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1 2 3 4 5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Nested Loop</a:t>
            </a:r>
            <a:endParaRPr/>
          </a:p>
        </p:txBody>
      </p:sp>
      <p:sp>
        <p:nvSpPr>
          <p:cNvPr id="218" name="Google Shape;218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will be output of the following code?</a:t>
            </a: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219" name="Google Shape;219;p19"/>
          <p:cNvSpPr txBox="1"/>
          <p:nvPr/>
        </p:nvSpPr>
        <p:spPr>
          <a:xfrm>
            <a:off x="1120878" y="2654710"/>
            <a:ext cx="4689987" cy="25853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b="0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range(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 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j </a:t>
            </a:r>
            <a:r>
              <a:rPr b="0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range(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i + 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print(j, end=</a:t>
            </a:r>
            <a:r>
              <a:rPr b="0"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print()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b="0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range(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-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j </a:t>
            </a:r>
            <a:r>
              <a:rPr b="0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range(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i + 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print(j, end=</a:t>
            </a:r>
            <a:r>
              <a:rPr b="0"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print()</a:t>
            </a:r>
            <a:endParaRPr/>
          </a:p>
        </p:txBody>
      </p:sp>
      <p:sp>
        <p:nvSpPr>
          <p:cNvPr id="220" name="Google Shape;220;p19"/>
          <p:cNvSpPr txBox="1"/>
          <p:nvPr/>
        </p:nvSpPr>
        <p:spPr>
          <a:xfrm>
            <a:off x="6381137" y="2483644"/>
            <a:ext cx="3116825" cy="36933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#Output: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1 2 3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1 2 3 4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1 2 3 4 5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1 2 3 4 5 6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1 2 3 4 5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1 2 3 4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1 2 3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838200" y="365126"/>
            <a:ext cx="10515600" cy="598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for loop</a:t>
            </a:r>
            <a:endParaRPr/>
          </a:p>
        </p:txBody>
      </p:sp>
      <p:sp>
        <p:nvSpPr>
          <p:cNvPr id="98" name="Google Shape;98;p2"/>
          <p:cNvSpPr txBox="1"/>
          <p:nvPr/>
        </p:nvSpPr>
        <p:spPr>
          <a:xfrm>
            <a:off x="1012723" y="1474839"/>
            <a:ext cx="6253316" cy="12003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days = [</a:t>
            </a:r>
            <a:r>
              <a:rPr b="0" i="0" lang="en-US" sz="18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"Saturday"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8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"Sunday"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8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"Monday"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b="0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days: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print(x)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1012723" y="2967335"/>
            <a:ext cx="6096000" cy="12003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Output: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Saturday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Sunday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Monday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Nested Loop</a:t>
            </a:r>
            <a:endParaRPr/>
          </a:p>
        </p:txBody>
      </p:sp>
      <p:sp>
        <p:nvSpPr>
          <p:cNvPr id="226" name="Google Shape;226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will be the output of the following code?</a:t>
            </a: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227" name="Google Shape;227;p20"/>
          <p:cNvSpPr txBox="1"/>
          <p:nvPr/>
        </p:nvSpPr>
        <p:spPr>
          <a:xfrm>
            <a:off x="1120878" y="2654710"/>
            <a:ext cx="3647767" cy="17543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[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 = [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b="0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j </a:t>
            </a:r>
            <a:r>
              <a:rPr b="0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print(i, j)</a:t>
            </a:r>
            <a:endParaRPr/>
          </a:p>
        </p:txBody>
      </p:sp>
      <p:sp>
        <p:nvSpPr>
          <p:cNvPr id="228" name="Google Shape;228;p20"/>
          <p:cNvSpPr txBox="1"/>
          <p:nvPr/>
        </p:nvSpPr>
        <p:spPr>
          <a:xfrm>
            <a:off x="5388077" y="2654710"/>
            <a:ext cx="1592826" cy="14773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#Output: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2 4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Iterating 2D list</a:t>
            </a:r>
            <a:endParaRPr/>
          </a:p>
        </p:txBody>
      </p:sp>
      <p:sp>
        <p:nvSpPr>
          <p:cNvPr id="234" name="Google Shape;234;p21"/>
          <p:cNvSpPr txBox="1"/>
          <p:nvPr/>
        </p:nvSpPr>
        <p:spPr>
          <a:xfrm>
            <a:off x="1012723" y="1895534"/>
            <a:ext cx="5909187" cy="20313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matrix = [[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],[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],[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row </a:t>
            </a:r>
            <a:r>
              <a:rPr b="0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matrix: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element </a:t>
            </a:r>
            <a:r>
              <a:rPr b="0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row: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print(element,end=</a:t>
            </a:r>
            <a:r>
              <a:rPr b="0"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print()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5" name="Google Shape;235;p21"/>
          <p:cNvSpPr txBox="1"/>
          <p:nvPr/>
        </p:nvSpPr>
        <p:spPr>
          <a:xfrm>
            <a:off x="7413523" y="1895534"/>
            <a:ext cx="1986116" cy="12003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#Output: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1 2 3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4 5 6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7 8 9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Accessing 2D list Elements By Indices</a:t>
            </a:r>
            <a:endParaRPr/>
          </a:p>
        </p:txBody>
      </p:sp>
      <p:sp>
        <p:nvSpPr>
          <p:cNvPr id="241" name="Google Shape;241;p22"/>
          <p:cNvSpPr txBox="1"/>
          <p:nvPr/>
        </p:nvSpPr>
        <p:spPr>
          <a:xfrm>
            <a:off x="1012723" y="1895534"/>
            <a:ext cx="5909187" cy="20313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matrix = [[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],[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],[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b="0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range(len(matrix)):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j </a:t>
            </a:r>
            <a:r>
              <a:rPr b="0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range(len(matrix[i])):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print(matrix[i][j],end=</a:t>
            </a:r>
            <a:r>
              <a:rPr b="0"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print()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2" name="Google Shape;242;p22"/>
          <p:cNvSpPr txBox="1"/>
          <p:nvPr/>
        </p:nvSpPr>
        <p:spPr>
          <a:xfrm>
            <a:off x="7413523" y="1895534"/>
            <a:ext cx="1986116" cy="12003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#Output: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1 2 3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4 5 6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7 8 9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Break and Continue statement in Nested Loops</a:t>
            </a:r>
            <a:endParaRPr/>
          </a:p>
        </p:txBody>
      </p:sp>
      <p:sp>
        <p:nvSpPr>
          <p:cNvPr id="248" name="Google Shape;248;p23"/>
          <p:cNvSpPr txBox="1"/>
          <p:nvPr/>
        </p:nvSpPr>
        <p:spPr>
          <a:xfrm>
            <a:off x="1032387" y="1877961"/>
            <a:ext cx="4237057" cy="17543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b="0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range(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j </a:t>
            </a:r>
            <a:r>
              <a:rPr b="0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range(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</a:t>
            </a:r>
            <a:r>
              <a:rPr b="0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i==j: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print(i, </a:t>
            </a:r>
            <a:r>
              <a:rPr b="0"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"*"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j, </a:t>
            </a:r>
            <a:r>
              <a:rPr b="0"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"="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i*j)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</a:t>
            </a:r>
            <a:endParaRPr/>
          </a:p>
        </p:txBody>
      </p:sp>
      <p:sp>
        <p:nvSpPr>
          <p:cNvPr id="249" name="Google Shape;249;p23"/>
          <p:cNvSpPr txBox="1"/>
          <p:nvPr/>
        </p:nvSpPr>
        <p:spPr>
          <a:xfrm>
            <a:off x="6459794" y="1877961"/>
            <a:ext cx="2635045" cy="14773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#Output: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* 1 =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* 1 =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* 2 = 6</a:t>
            </a:r>
            <a:endParaRPr/>
          </a:p>
        </p:txBody>
      </p:sp>
      <p:sp>
        <p:nvSpPr>
          <p:cNvPr id="250" name="Google Shape;250;p23"/>
          <p:cNvSpPr txBox="1"/>
          <p:nvPr/>
        </p:nvSpPr>
        <p:spPr>
          <a:xfrm>
            <a:off x="1032387" y="4188542"/>
            <a:ext cx="4237057" cy="20313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b="0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range(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j </a:t>
            </a:r>
            <a:r>
              <a:rPr b="0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range(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</a:t>
            </a:r>
            <a:r>
              <a:rPr b="0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i==j: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continue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print(i, </a:t>
            </a:r>
            <a:r>
              <a:rPr b="0"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"*"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j, </a:t>
            </a:r>
            <a:r>
              <a:rPr b="0"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"="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i*j)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3"/>
          <p:cNvSpPr txBox="1"/>
          <p:nvPr/>
        </p:nvSpPr>
        <p:spPr>
          <a:xfrm>
            <a:off x="6459794" y="4188542"/>
            <a:ext cx="2703871" cy="255454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#Output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* 1 =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* 3 = 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* 4 = 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* 5 = 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* 6 = 12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* 7 = 14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* 8 = 16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* 9 = 18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* 10 = 20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Nested Loop Example</a:t>
            </a:r>
            <a:endParaRPr/>
          </a:p>
        </p:txBody>
      </p:sp>
      <p:sp>
        <p:nvSpPr>
          <p:cNvPr id="257" name="Google Shape;257;p24"/>
          <p:cNvSpPr txBox="1"/>
          <p:nvPr/>
        </p:nvSpPr>
        <p:spPr>
          <a:xfrm>
            <a:off x="998385" y="2054941"/>
            <a:ext cx="5376793" cy="17543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my_strings = [</a:t>
            </a:r>
            <a:r>
              <a:rPr b="0"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"world"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"python"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</a:t>
            </a:r>
            <a:r>
              <a:rPr b="0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my_strings: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char </a:t>
            </a:r>
            <a:r>
              <a:rPr b="0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print(char)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4"/>
          <p:cNvSpPr txBox="1"/>
          <p:nvPr/>
        </p:nvSpPr>
        <p:spPr>
          <a:xfrm>
            <a:off x="6282813" y="21336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Nested Loop Example</a:t>
            </a:r>
            <a:endParaRPr/>
          </a:p>
        </p:txBody>
      </p:sp>
      <p:sp>
        <p:nvSpPr>
          <p:cNvPr id="264" name="Google Shape;264;p25"/>
          <p:cNvSpPr txBox="1"/>
          <p:nvPr/>
        </p:nvSpPr>
        <p:spPr>
          <a:xfrm>
            <a:off x="1032387" y="2015613"/>
            <a:ext cx="7656263" cy="25853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my_strings = [</a:t>
            </a:r>
            <a:r>
              <a:rPr b="0"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"world"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"python"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vowels = </a:t>
            </a:r>
            <a:r>
              <a:rPr b="0"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"aeiou"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</a:t>
            </a:r>
            <a:r>
              <a:rPr b="0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my_strings: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vowel_count = 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char </a:t>
            </a:r>
            <a:r>
              <a:rPr b="0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char </a:t>
            </a:r>
            <a:r>
              <a:rPr b="0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vowels: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vowel_count += 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print(</a:t>
            </a:r>
            <a:r>
              <a:rPr b="0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"Number of vowels in '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{string}</a:t>
            </a:r>
            <a:r>
              <a:rPr b="0"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': 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{vowel_count}</a:t>
            </a:r>
            <a:r>
              <a:rPr b="0"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sp>
        <p:nvSpPr>
          <p:cNvPr id="265" name="Google Shape;265;p25"/>
          <p:cNvSpPr txBox="1"/>
          <p:nvPr/>
        </p:nvSpPr>
        <p:spPr>
          <a:xfrm>
            <a:off x="1032387" y="4975123"/>
            <a:ext cx="3183628" cy="12003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#Output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vowels in 'hello':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vowels in 'world':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vowels in 'python': 1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Nested Loop Example</a:t>
            </a:r>
            <a:endParaRPr/>
          </a:p>
        </p:txBody>
      </p:sp>
      <p:sp>
        <p:nvSpPr>
          <p:cNvPr id="271" name="Google Shape;271;p26"/>
          <p:cNvSpPr txBox="1"/>
          <p:nvPr/>
        </p:nvSpPr>
        <p:spPr>
          <a:xfrm>
            <a:off x="953729" y="1868129"/>
            <a:ext cx="4955458" cy="25853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sum = 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b="0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range(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sum = sum + 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j </a:t>
            </a:r>
            <a:r>
              <a:rPr b="0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range(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sum = sum + 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k </a:t>
            </a:r>
            <a:r>
              <a:rPr b="0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range(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sum = sum + 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b="0"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"Total sum:"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, sum)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6"/>
          <p:cNvSpPr txBox="1"/>
          <p:nvPr/>
        </p:nvSpPr>
        <p:spPr>
          <a:xfrm>
            <a:off x="861363" y="4906297"/>
            <a:ext cx="1668149" cy="3693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sum: 1030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break , continue </a:t>
            </a:r>
            <a:endParaRPr/>
          </a:p>
        </p:txBody>
      </p:sp>
      <p:sp>
        <p:nvSpPr>
          <p:cNvPr id="105" name="Google Shape;105;p3"/>
          <p:cNvSpPr txBox="1"/>
          <p:nvPr/>
        </p:nvSpPr>
        <p:spPr>
          <a:xfrm>
            <a:off x="972482" y="1504335"/>
            <a:ext cx="5123518" cy="17543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days = [</a:t>
            </a:r>
            <a:r>
              <a:rPr b="0"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"Saturday"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"Sunday"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"Monday"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b="0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days: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(x==</a:t>
            </a:r>
            <a:r>
              <a:rPr b="0"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"Monday"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print(x)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6489291" y="1504335"/>
            <a:ext cx="2625212" cy="12003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Saturday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Sunday</a:t>
            </a:r>
            <a:endParaRPr/>
          </a:p>
        </p:txBody>
      </p:sp>
      <p:sp>
        <p:nvSpPr>
          <p:cNvPr id="107" name="Google Shape;107;p3"/>
          <p:cNvSpPr txBox="1"/>
          <p:nvPr/>
        </p:nvSpPr>
        <p:spPr>
          <a:xfrm>
            <a:off x="972482" y="3659207"/>
            <a:ext cx="5123518" cy="14773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days = [</a:t>
            </a:r>
            <a:r>
              <a:rPr b="0"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"Saturday"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"Sunday"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"Monday"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b="0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days: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(x==</a:t>
            </a:r>
            <a:r>
              <a:rPr b="0"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Sunday</a:t>
            </a:r>
            <a:r>
              <a:rPr b="0"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continue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print(x)</a:t>
            </a:r>
            <a:endParaRPr/>
          </a:p>
        </p:txBody>
      </p:sp>
      <p:sp>
        <p:nvSpPr>
          <p:cNvPr id="108" name="Google Shape;108;p3"/>
          <p:cNvSpPr txBox="1"/>
          <p:nvPr/>
        </p:nvSpPr>
        <p:spPr>
          <a:xfrm>
            <a:off x="6489291" y="3659207"/>
            <a:ext cx="2625212" cy="12003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Saturday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Monday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range() function</a:t>
            </a:r>
            <a:endParaRPr/>
          </a:p>
        </p:txBody>
      </p:sp>
      <p:sp>
        <p:nvSpPr>
          <p:cNvPr id="114" name="Google Shape;114;p4"/>
          <p:cNvSpPr txBox="1"/>
          <p:nvPr/>
        </p:nvSpPr>
        <p:spPr>
          <a:xfrm>
            <a:off x="983226" y="1690688"/>
            <a:ext cx="5123518" cy="14773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days = [</a:t>
            </a:r>
            <a:r>
              <a:rPr b="0"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"Saturday"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"Sunday"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"Monday"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b="0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range(len(days)):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print(x)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print(days[x])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4"/>
          <p:cNvSpPr txBox="1"/>
          <p:nvPr/>
        </p:nvSpPr>
        <p:spPr>
          <a:xfrm>
            <a:off x="983225" y="3863617"/>
            <a:ext cx="3529781" cy="25853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Saturday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Sunday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Monday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Practice Problem</a:t>
            </a:r>
            <a:endParaRPr/>
          </a:p>
        </p:txBody>
      </p:sp>
      <p:sp>
        <p:nvSpPr>
          <p:cNvPr id="121" name="Google Shape;12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Char char="•"/>
            </a:pPr>
            <a:r>
              <a:rPr b="0" i="0" lang="en-US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Write a Python program to find the sum of all numbers from 1 to 5.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2" name="Google Shape;122;p5"/>
          <p:cNvSpPr txBox="1"/>
          <p:nvPr/>
        </p:nvSpPr>
        <p:spPr>
          <a:xfrm>
            <a:off x="1179871" y="2674374"/>
            <a:ext cx="6567948" cy="25853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sum = 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b="0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range(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sum += i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b="0"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"The sum of numbers from 1 to 5 is:"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sum)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Practice Problem</a:t>
            </a:r>
            <a:endParaRPr/>
          </a:p>
        </p:txBody>
      </p:sp>
      <p:sp>
        <p:nvSpPr>
          <p:cNvPr id="128" name="Google Shape;128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Write a Python program to print all the even numbers between 1 and 20.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9" name="Google Shape;129;p6"/>
          <p:cNvSpPr txBox="1"/>
          <p:nvPr/>
        </p:nvSpPr>
        <p:spPr>
          <a:xfrm>
            <a:off x="1179871" y="2674374"/>
            <a:ext cx="6567948" cy="14773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b="0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range(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21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print(i)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Practice Problem</a:t>
            </a:r>
            <a:endParaRPr/>
          </a:p>
        </p:txBody>
      </p:sp>
      <p:sp>
        <p:nvSpPr>
          <p:cNvPr id="135" name="Google Shape;135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</a:t>
            </a:r>
            <a:r>
              <a:rPr b="0" i="0" lang="en-US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Write a Python program to print the following series: 1, 3, 5, 7, 9, ...</a:t>
            </a:r>
            <a:endParaRPr/>
          </a:p>
        </p:txBody>
      </p:sp>
      <p:sp>
        <p:nvSpPr>
          <p:cNvPr id="136" name="Google Shape;136;p7"/>
          <p:cNvSpPr txBox="1"/>
          <p:nvPr/>
        </p:nvSpPr>
        <p:spPr>
          <a:xfrm>
            <a:off x="1179871" y="2674374"/>
            <a:ext cx="6567948" cy="17543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 = int(input(</a:t>
            </a:r>
            <a:r>
              <a:rPr b="0"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"Enter the number of terms: "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b="0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range(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n*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print(i, end=</a:t>
            </a:r>
            <a:r>
              <a:rPr b="0"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 '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Practice Problem</a:t>
            </a:r>
            <a:endParaRPr/>
          </a:p>
        </p:txBody>
      </p:sp>
      <p:sp>
        <p:nvSpPr>
          <p:cNvPr id="142" name="Google Shape;142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Char char="•"/>
            </a:pPr>
            <a:r>
              <a:rPr lang="en-US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Write a Python program to print the following series: 1, 4, 9, 16, 25, ...</a:t>
            </a:r>
            <a:endParaRPr/>
          </a:p>
        </p:txBody>
      </p:sp>
      <p:sp>
        <p:nvSpPr>
          <p:cNvPr id="143" name="Google Shape;143;p8"/>
          <p:cNvSpPr txBox="1"/>
          <p:nvPr/>
        </p:nvSpPr>
        <p:spPr>
          <a:xfrm>
            <a:off x="1120877" y="2591929"/>
            <a:ext cx="6096000" cy="20313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Solution: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 = int(input(</a:t>
            </a:r>
            <a:r>
              <a:rPr b="0"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"Enter the number of terms: "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b="0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range(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n+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print(i*i, end=</a:t>
            </a:r>
            <a:r>
              <a:rPr b="0"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 '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Practice Problem</a:t>
            </a:r>
            <a:endParaRPr/>
          </a:p>
        </p:txBody>
      </p:sp>
      <p:sp>
        <p:nvSpPr>
          <p:cNvPr id="149" name="Google Shape;14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Char char="•"/>
            </a:pPr>
            <a:r>
              <a:rPr lang="en-US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Write a Python program to find the factorial of a given number.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 i="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0" name="Google Shape;150;p9"/>
          <p:cNvSpPr txBox="1"/>
          <p:nvPr/>
        </p:nvSpPr>
        <p:spPr>
          <a:xfrm>
            <a:off x="1120877" y="2591929"/>
            <a:ext cx="6096000" cy="25853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Solution: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num = int(input(</a:t>
            </a:r>
            <a:r>
              <a:rPr b="0"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"Enter a number: "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factorial = 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b="0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range(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num + </a:t>
            </a:r>
            <a:r>
              <a:rPr b="0"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factorial *= 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b="0"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"The factorial of"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num, </a:t>
            </a:r>
            <a:r>
              <a:rPr b="0"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"is:"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,factorial)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2024-01-22T15:45:39Z</dcterms:created>
  <dc:creator>BINTE JAHANGIR Khushnur</dc:creator>
</cp:coreProperties>
</file>