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4"/>
  </p:sldMasterIdLst>
  <p:sldIdLst>
    <p:sldId id="256" r:id="rId5"/>
    <p:sldId id="257" r:id="rId6"/>
    <p:sldId id="258" r:id="rId7"/>
    <p:sldId id="259" r:id="rId8"/>
    <p:sldId id="260"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6BD798-A79C-47DE-99A1-3983957DDC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54501213-143F-4F5B-8399-62D5E5F14059}">
      <dgm:prSet/>
      <dgm:spPr/>
      <dgm:t>
        <a:bodyPr/>
        <a:lstStyle/>
        <a:p>
          <a:r>
            <a:rPr lang="en-IN"/>
            <a:t>RANSOMWARE OVERVIEW</a:t>
          </a:r>
        </a:p>
      </dgm:t>
    </dgm:pt>
    <dgm:pt modelId="{F4E807CE-2973-4833-BC9A-181126665A54}" type="parTrans" cxnId="{2A57B991-3A10-4F70-B608-4C95A3DBD5AF}">
      <dgm:prSet/>
      <dgm:spPr/>
      <dgm:t>
        <a:bodyPr/>
        <a:lstStyle/>
        <a:p>
          <a:endParaRPr lang="en-IN"/>
        </a:p>
      </dgm:t>
    </dgm:pt>
    <dgm:pt modelId="{3093C8DF-76F0-4815-8ACC-B56E4A2F51DE}" type="sibTrans" cxnId="{2A57B991-3A10-4F70-B608-4C95A3DBD5AF}">
      <dgm:prSet/>
      <dgm:spPr/>
      <dgm:t>
        <a:bodyPr/>
        <a:lstStyle/>
        <a:p>
          <a:endParaRPr lang="en-IN"/>
        </a:p>
      </dgm:t>
    </dgm:pt>
    <dgm:pt modelId="{F78E0BA0-376C-498D-BD1D-737F361DC532}">
      <dgm:prSet/>
      <dgm:spPr/>
      <dgm:t>
        <a:bodyPr/>
        <a:lstStyle/>
        <a:p>
          <a:r>
            <a:rPr lang="en-IN"/>
            <a:t>CAUSE OF THE ATTACK</a:t>
          </a:r>
        </a:p>
      </dgm:t>
    </dgm:pt>
    <dgm:pt modelId="{29591118-915E-44EF-9B3E-CC021C3F776D}" type="parTrans" cxnId="{1FD36C25-C772-4F4F-9DD1-D22358636F79}">
      <dgm:prSet/>
      <dgm:spPr/>
      <dgm:t>
        <a:bodyPr/>
        <a:lstStyle/>
        <a:p>
          <a:endParaRPr lang="en-IN"/>
        </a:p>
      </dgm:t>
    </dgm:pt>
    <dgm:pt modelId="{FE151EAC-BC75-4660-ABB4-83630B3BD1D8}" type="sibTrans" cxnId="{1FD36C25-C772-4F4F-9DD1-D22358636F79}">
      <dgm:prSet/>
      <dgm:spPr/>
      <dgm:t>
        <a:bodyPr/>
        <a:lstStyle/>
        <a:p>
          <a:endParaRPr lang="en-IN"/>
        </a:p>
      </dgm:t>
    </dgm:pt>
    <dgm:pt modelId="{034B1B38-491F-4312-B807-355699BCC241}">
      <dgm:prSet/>
      <dgm:spPr/>
      <dgm:t>
        <a:bodyPr/>
        <a:lstStyle/>
        <a:p>
          <a:r>
            <a:rPr lang="en-IN"/>
            <a:t>CONSEQUENCES OF THE ATTACK</a:t>
          </a:r>
        </a:p>
      </dgm:t>
    </dgm:pt>
    <dgm:pt modelId="{0161D20B-FC33-41B0-A38A-C807B5693CA9}" type="parTrans" cxnId="{0842211F-7DD3-4FB6-95E4-EE12BE7CF2F5}">
      <dgm:prSet/>
      <dgm:spPr/>
      <dgm:t>
        <a:bodyPr/>
        <a:lstStyle/>
        <a:p>
          <a:endParaRPr lang="en-IN"/>
        </a:p>
      </dgm:t>
    </dgm:pt>
    <dgm:pt modelId="{0DE67D66-6BAF-4F72-A4F8-10E5FE45E322}" type="sibTrans" cxnId="{0842211F-7DD3-4FB6-95E4-EE12BE7CF2F5}">
      <dgm:prSet/>
      <dgm:spPr/>
      <dgm:t>
        <a:bodyPr/>
        <a:lstStyle/>
        <a:p>
          <a:endParaRPr lang="en-IN"/>
        </a:p>
      </dgm:t>
    </dgm:pt>
    <dgm:pt modelId="{01617AC6-B038-462B-A336-984BEB010642}">
      <dgm:prSet/>
      <dgm:spPr/>
      <dgm:t>
        <a:bodyPr/>
        <a:lstStyle/>
        <a:p>
          <a:r>
            <a:rPr lang="en-IN"/>
            <a:t>HOW THE ATTACK WAS STOPPED</a:t>
          </a:r>
        </a:p>
      </dgm:t>
    </dgm:pt>
    <dgm:pt modelId="{36A7B9BD-69F4-4AFB-86B2-F7CAB401F0E3}" type="parTrans" cxnId="{47C16B41-4FDF-441D-A1E6-AD8D05E24800}">
      <dgm:prSet/>
      <dgm:spPr/>
      <dgm:t>
        <a:bodyPr/>
        <a:lstStyle/>
        <a:p>
          <a:endParaRPr lang="en-IN"/>
        </a:p>
      </dgm:t>
    </dgm:pt>
    <dgm:pt modelId="{BF8998E6-49D3-4490-9689-437B4BA86927}" type="sibTrans" cxnId="{47C16B41-4FDF-441D-A1E6-AD8D05E24800}">
      <dgm:prSet/>
      <dgm:spPr/>
      <dgm:t>
        <a:bodyPr/>
        <a:lstStyle/>
        <a:p>
          <a:endParaRPr lang="en-IN"/>
        </a:p>
      </dgm:t>
    </dgm:pt>
    <dgm:pt modelId="{A1D3C817-2E82-42E0-B88C-BF7D0146F18C}">
      <dgm:prSet/>
      <dgm:spPr/>
      <dgm:t>
        <a:bodyPr/>
        <a:lstStyle/>
        <a:p>
          <a:r>
            <a:rPr lang="en-IN"/>
            <a:t>FURTHER PRECAUTIONS WHICH WILL STOP THE RANSOMWARE ATTACK</a:t>
          </a:r>
        </a:p>
      </dgm:t>
    </dgm:pt>
    <dgm:pt modelId="{87BE20B6-90BE-4A98-A830-5F29A7702BBB}" type="parTrans" cxnId="{BFEE0EC3-0265-4683-BF9F-2C0073E70EEF}">
      <dgm:prSet/>
      <dgm:spPr/>
      <dgm:t>
        <a:bodyPr/>
        <a:lstStyle/>
        <a:p>
          <a:endParaRPr lang="en-IN"/>
        </a:p>
      </dgm:t>
    </dgm:pt>
    <dgm:pt modelId="{07BF0A1B-CF17-4ED3-85E5-6ADF0E8079D7}" type="sibTrans" cxnId="{BFEE0EC3-0265-4683-BF9F-2C0073E70EEF}">
      <dgm:prSet/>
      <dgm:spPr/>
      <dgm:t>
        <a:bodyPr/>
        <a:lstStyle/>
        <a:p>
          <a:endParaRPr lang="en-IN"/>
        </a:p>
      </dgm:t>
    </dgm:pt>
    <dgm:pt modelId="{98F6DC08-968B-4147-8330-B9CCD035C4D3}">
      <dgm:prSet/>
      <dgm:spPr/>
      <dgm:t>
        <a:bodyPr/>
        <a:lstStyle/>
        <a:p>
          <a:r>
            <a:rPr lang="en-IN"/>
            <a:t>OVERVIEW ABOUT SOCIAL ENGINEERING</a:t>
          </a:r>
        </a:p>
      </dgm:t>
    </dgm:pt>
    <dgm:pt modelId="{8E9BDDD5-8FC9-40D6-8FB6-92A8D990A6C1}" type="parTrans" cxnId="{E1D45D0F-C871-4D07-91A0-25619A5857E9}">
      <dgm:prSet/>
      <dgm:spPr/>
      <dgm:t>
        <a:bodyPr/>
        <a:lstStyle/>
        <a:p>
          <a:endParaRPr lang="en-IN"/>
        </a:p>
      </dgm:t>
    </dgm:pt>
    <dgm:pt modelId="{F9D44CCD-1BBF-44E9-A0C8-D2F8EAEEE28D}" type="sibTrans" cxnId="{E1D45D0F-C871-4D07-91A0-25619A5857E9}">
      <dgm:prSet/>
      <dgm:spPr/>
      <dgm:t>
        <a:bodyPr/>
        <a:lstStyle/>
        <a:p>
          <a:endParaRPr lang="en-IN"/>
        </a:p>
      </dgm:t>
    </dgm:pt>
    <dgm:pt modelId="{F3906E35-FACE-47ED-AC11-B9EAEB425505}" type="pres">
      <dgm:prSet presAssocID="{126BD798-A79C-47DE-99A1-3983957DDCB3}" presName="linear" presStyleCnt="0">
        <dgm:presLayoutVars>
          <dgm:animLvl val="lvl"/>
          <dgm:resizeHandles val="exact"/>
        </dgm:presLayoutVars>
      </dgm:prSet>
      <dgm:spPr/>
    </dgm:pt>
    <dgm:pt modelId="{6D87F7BB-D0F9-47EE-91E9-AA62D902FF57}" type="pres">
      <dgm:prSet presAssocID="{54501213-143F-4F5B-8399-62D5E5F14059}" presName="parentText" presStyleLbl="node1" presStyleIdx="0" presStyleCnt="6">
        <dgm:presLayoutVars>
          <dgm:chMax val="0"/>
          <dgm:bulletEnabled val="1"/>
        </dgm:presLayoutVars>
      </dgm:prSet>
      <dgm:spPr/>
    </dgm:pt>
    <dgm:pt modelId="{E6510429-B487-42D6-8E08-E25CFBAB75D4}" type="pres">
      <dgm:prSet presAssocID="{3093C8DF-76F0-4815-8ACC-B56E4A2F51DE}" presName="spacer" presStyleCnt="0"/>
      <dgm:spPr/>
    </dgm:pt>
    <dgm:pt modelId="{F713BBC5-0AA1-46AD-A72C-D2A2CEB8F762}" type="pres">
      <dgm:prSet presAssocID="{F78E0BA0-376C-498D-BD1D-737F361DC532}" presName="parentText" presStyleLbl="node1" presStyleIdx="1" presStyleCnt="6">
        <dgm:presLayoutVars>
          <dgm:chMax val="0"/>
          <dgm:bulletEnabled val="1"/>
        </dgm:presLayoutVars>
      </dgm:prSet>
      <dgm:spPr/>
    </dgm:pt>
    <dgm:pt modelId="{6FE54F69-5F5E-4B44-BD98-35B67EDD3E39}" type="pres">
      <dgm:prSet presAssocID="{FE151EAC-BC75-4660-ABB4-83630B3BD1D8}" presName="spacer" presStyleCnt="0"/>
      <dgm:spPr/>
    </dgm:pt>
    <dgm:pt modelId="{8BC617C8-6190-44CA-9F19-039F29DEDB05}" type="pres">
      <dgm:prSet presAssocID="{034B1B38-491F-4312-B807-355699BCC241}" presName="parentText" presStyleLbl="node1" presStyleIdx="2" presStyleCnt="6">
        <dgm:presLayoutVars>
          <dgm:chMax val="0"/>
          <dgm:bulletEnabled val="1"/>
        </dgm:presLayoutVars>
      </dgm:prSet>
      <dgm:spPr/>
    </dgm:pt>
    <dgm:pt modelId="{EC154976-31F0-4E7B-ADE3-8478328A53F8}" type="pres">
      <dgm:prSet presAssocID="{0DE67D66-6BAF-4F72-A4F8-10E5FE45E322}" presName="spacer" presStyleCnt="0"/>
      <dgm:spPr/>
    </dgm:pt>
    <dgm:pt modelId="{9CB38A28-0CE7-4E62-8DAC-B290A9E95063}" type="pres">
      <dgm:prSet presAssocID="{01617AC6-B038-462B-A336-984BEB010642}" presName="parentText" presStyleLbl="node1" presStyleIdx="3" presStyleCnt="6">
        <dgm:presLayoutVars>
          <dgm:chMax val="0"/>
          <dgm:bulletEnabled val="1"/>
        </dgm:presLayoutVars>
      </dgm:prSet>
      <dgm:spPr/>
    </dgm:pt>
    <dgm:pt modelId="{746E56C5-F165-44D6-BB03-ACE5386FB97C}" type="pres">
      <dgm:prSet presAssocID="{BF8998E6-49D3-4490-9689-437B4BA86927}" presName="spacer" presStyleCnt="0"/>
      <dgm:spPr/>
    </dgm:pt>
    <dgm:pt modelId="{5122AED4-B6BC-4D91-B19F-4E34BAC448B2}" type="pres">
      <dgm:prSet presAssocID="{A1D3C817-2E82-42E0-B88C-BF7D0146F18C}" presName="parentText" presStyleLbl="node1" presStyleIdx="4" presStyleCnt="6">
        <dgm:presLayoutVars>
          <dgm:chMax val="0"/>
          <dgm:bulletEnabled val="1"/>
        </dgm:presLayoutVars>
      </dgm:prSet>
      <dgm:spPr/>
    </dgm:pt>
    <dgm:pt modelId="{BA6CDFBD-2B98-464A-B446-EF563BA41FAB}" type="pres">
      <dgm:prSet presAssocID="{07BF0A1B-CF17-4ED3-85E5-6ADF0E8079D7}" presName="spacer" presStyleCnt="0"/>
      <dgm:spPr/>
    </dgm:pt>
    <dgm:pt modelId="{15FA1431-3664-4C22-A93D-EEB0A2BA5F60}" type="pres">
      <dgm:prSet presAssocID="{98F6DC08-968B-4147-8330-B9CCD035C4D3}" presName="parentText" presStyleLbl="node1" presStyleIdx="5" presStyleCnt="6">
        <dgm:presLayoutVars>
          <dgm:chMax val="0"/>
          <dgm:bulletEnabled val="1"/>
        </dgm:presLayoutVars>
      </dgm:prSet>
      <dgm:spPr/>
    </dgm:pt>
  </dgm:ptLst>
  <dgm:cxnLst>
    <dgm:cxn modelId="{E1D45D0F-C871-4D07-91A0-25619A5857E9}" srcId="{126BD798-A79C-47DE-99A1-3983957DDCB3}" destId="{98F6DC08-968B-4147-8330-B9CCD035C4D3}" srcOrd="5" destOrd="0" parTransId="{8E9BDDD5-8FC9-40D6-8FB6-92A8D990A6C1}" sibTransId="{F9D44CCD-1BBF-44E9-A0C8-D2F8EAEEE28D}"/>
    <dgm:cxn modelId="{0842211F-7DD3-4FB6-95E4-EE12BE7CF2F5}" srcId="{126BD798-A79C-47DE-99A1-3983957DDCB3}" destId="{034B1B38-491F-4312-B807-355699BCC241}" srcOrd="2" destOrd="0" parTransId="{0161D20B-FC33-41B0-A38A-C807B5693CA9}" sibTransId="{0DE67D66-6BAF-4F72-A4F8-10E5FE45E322}"/>
    <dgm:cxn modelId="{1FD36C25-C772-4F4F-9DD1-D22358636F79}" srcId="{126BD798-A79C-47DE-99A1-3983957DDCB3}" destId="{F78E0BA0-376C-498D-BD1D-737F361DC532}" srcOrd="1" destOrd="0" parTransId="{29591118-915E-44EF-9B3E-CC021C3F776D}" sibTransId="{FE151EAC-BC75-4660-ABB4-83630B3BD1D8}"/>
    <dgm:cxn modelId="{0693B840-9B85-4F13-845F-D26FE709BF64}" type="presOf" srcId="{01617AC6-B038-462B-A336-984BEB010642}" destId="{9CB38A28-0CE7-4E62-8DAC-B290A9E95063}" srcOrd="0" destOrd="0" presId="urn:microsoft.com/office/officeart/2005/8/layout/vList2"/>
    <dgm:cxn modelId="{47C16B41-4FDF-441D-A1E6-AD8D05E24800}" srcId="{126BD798-A79C-47DE-99A1-3983957DDCB3}" destId="{01617AC6-B038-462B-A336-984BEB010642}" srcOrd="3" destOrd="0" parTransId="{36A7B9BD-69F4-4AFB-86B2-F7CAB401F0E3}" sibTransId="{BF8998E6-49D3-4490-9689-437B4BA86927}"/>
    <dgm:cxn modelId="{853EB56E-FC49-48A5-A51C-18D4E0CEF12D}" type="presOf" srcId="{A1D3C817-2E82-42E0-B88C-BF7D0146F18C}" destId="{5122AED4-B6BC-4D91-B19F-4E34BAC448B2}" srcOrd="0" destOrd="0" presId="urn:microsoft.com/office/officeart/2005/8/layout/vList2"/>
    <dgm:cxn modelId="{FE1FB650-971B-4BAA-A451-E7E7913B0BAA}" type="presOf" srcId="{54501213-143F-4F5B-8399-62D5E5F14059}" destId="{6D87F7BB-D0F9-47EE-91E9-AA62D902FF57}" srcOrd="0" destOrd="0" presId="urn:microsoft.com/office/officeart/2005/8/layout/vList2"/>
    <dgm:cxn modelId="{FD85218C-7178-46AC-A737-043EC94AA43C}" type="presOf" srcId="{034B1B38-491F-4312-B807-355699BCC241}" destId="{8BC617C8-6190-44CA-9F19-039F29DEDB05}" srcOrd="0" destOrd="0" presId="urn:microsoft.com/office/officeart/2005/8/layout/vList2"/>
    <dgm:cxn modelId="{2A57B991-3A10-4F70-B608-4C95A3DBD5AF}" srcId="{126BD798-A79C-47DE-99A1-3983957DDCB3}" destId="{54501213-143F-4F5B-8399-62D5E5F14059}" srcOrd="0" destOrd="0" parTransId="{F4E807CE-2973-4833-BC9A-181126665A54}" sibTransId="{3093C8DF-76F0-4815-8ACC-B56E4A2F51DE}"/>
    <dgm:cxn modelId="{5770E19F-67C1-4412-851B-E682A8E0A327}" type="presOf" srcId="{126BD798-A79C-47DE-99A1-3983957DDCB3}" destId="{F3906E35-FACE-47ED-AC11-B9EAEB425505}" srcOrd="0" destOrd="0" presId="urn:microsoft.com/office/officeart/2005/8/layout/vList2"/>
    <dgm:cxn modelId="{BFEE0EC3-0265-4683-BF9F-2C0073E70EEF}" srcId="{126BD798-A79C-47DE-99A1-3983957DDCB3}" destId="{A1D3C817-2E82-42E0-B88C-BF7D0146F18C}" srcOrd="4" destOrd="0" parTransId="{87BE20B6-90BE-4A98-A830-5F29A7702BBB}" sibTransId="{07BF0A1B-CF17-4ED3-85E5-6ADF0E8079D7}"/>
    <dgm:cxn modelId="{544CFBE4-2D42-4BA6-BAEB-2A6BB8668214}" type="presOf" srcId="{98F6DC08-968B-4147-8330-B9CCD035C4D3}" destId="{15FA1431-3664-4C22-A93D-EEB0A2BA5F60}" srcOrd="0" destOrd="0" presId="urn:microsoft.com/office/officeart/2005/8/layout/vList2"/>
    <dgm:cxn modelId="{6A0FF0E8-1212-491B-B0F1-C78AB3EDF57A}" type="presOf" srcId="{F78E0BA0-376C-498D-BD1D-737F361DC532}" destId="{F713BBC5-0AA1-46AD-A72C-D2A2CEB8F762}" srcOrd="0" destOrd="0" presId="urn:microsoft.com/office/officeart/2005/8/layout/vList2"/>
    <dgm:cxn modelId="{EEEEE323-91BA-4048-868A-BE4F2656A08D}" type="presParOf" srcId="{F3906E35-FACE-47ED-AC11-B9EAEB425505}" destId="{6D87F7BB-D0F9-47EE-91E9-AA62D902FF57}" srcOrd="0" destOrd="0" presId="urn:microsoft.com/office/officeart/2005/8/layout/vList2"/>
    <dgm:cxn modelId="{558C8E6E-C2AD-4063-85AA-B0B632ECBDD3}" type="presParOf" srcId="{F3906E35-FACE-47ED-AC11-B9EAEB425505}" destId="{E6510429-B487-42D6-8E08-E25CFBAB75D4}" srcOrd="1" destOrd="0" presId="urn:microsoft.com/office/officeart/2005/8/layout/vList2"/>
    <dgm:cxn modelId="{D074CE44-210F-4A1E-AE8B-DE82B6E5498A}" type="presParOf" srcId="{F3906E35-FACE-47ED-AC11-B9EAEB425505}" destId="{F713BBC5-0AA1-46AD-A72C-D2A2CEB8F762}" srcOrd="2" destOrd="0" presId="urn:microsoft.com/office/officeart/2005/8/layout/vList2"/>
    <dgm:cxn modelId="{59FC1890-73EC-4A92-AD43-6EAC166F6C16}" type="presParOf" srcId="{F3906E35-FACE-47ED-AC11-B9EAEB425505}" destId="{6FE54F69-5F5E-4B44-BD98-35B67EDD3E39}" srcOrd="3" destOrd="0" presId="urn:microsoft.com/office/officeart/2005/8/layout/vList2"/>
    <dgm:cxn modelId="{C4F1C935-9ADA-41D1-881E-A17BC0449A7E}" type="presParOf" srcId="{F3906E35-FACE-47ED-AC11-B9EAEB425505}" destId="{8BC617C8-6190-44CA-9F19-039F29DEDB05}" srcOrd="4" destOrd="0" presId="urn:microsoft.com/office/officeart/2005/8/layout/vList2"/>
    <dgm:cxn modelId="{960BFB89-8FF8-4732-94C5-3AE81DF10BD3}" type="presParOf" srcId="{F3906E35-FACE-47ED-AC11-B9EAEB425505}" destId="{EC154976-31F0-4E7B-ADE3-8478328A53F8}" srcOrd="5" destOrd="0" presId="urn:microsoft.com/office/officeart/2005/8/layout/vList2"/>
    <dgm:cxn modelId="{464DB566-56F0-4909-BA65-0F0A4C762BBC}" type="presParOf" srcId="{F3906E35-FACE-47ED-AC11-B9EAEB425505}" destId="{9CB38A28-0CE7-4E62-8DAC-B290A9E95063}" srcOrd="6" destOrd="0" presId="urn:microsoft.com/office/officeart/2005/8/layout/vList2"/>
    <dgm:cxn modelId="{CACDBE7A-15D1-4ECF-8370-10A2C0C526ED}" type="presParOf" srcId="{F3906E35-FACE-47ED-AC11-B9EAEB425505}" destId="{746E56C5-F165-44D6-BB03-ACE5386FB97C}" srcOrd="7" destOrd="0" presId="urn:microsoft.com/office/officeart/2005/8/layout/vList2"/>
    <dgm:cxn modelId="{0C98569F-ABD2-42F6-A061-3077BA9F7CC4}" type="presParOf" srcId="{F3906E35-FACE-47ED-AC11-B9EAEB425505}" destId="{5122AED4-B6BC-4D91-B19F-4E34BAC448B2}" srcOrd="8" destOrd="0" presId="urn:microsoft.com/office/officeart/2005/8/layout/vList2"/>
    <dgm:cxn modelId="{E793D0C7-55F0-41FF-B546-C25097F83E7D}" type="presParOf" srcId="{F3906E35-FACE-47ED-AC11-B9EAEB425505}" destId="{BA6CDFBD-2B98-464A-B446-EF563BA41FAB}" srcOrd="9" destOrd="0" presId="urn:microsoft.com/office/officeart/2005/8/layout/vList2"/>
    <dgm:cxn modelId="{9B78889C-05CC-435F-B934-A6E73AD98F75}" type="presParOf" srcId="{F3906E35-FACE-47ED-AC11-B9EAEB425505}" destId="{15FA1431-3664-4C22-A93D-EEB0A2BA5F6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F6D93D-2791-42AF-926A-C25A20E55EF0}"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IN"/>
        </a:p>
      </dgm:t>
    </dgm:pt>
    <dgm:pt modelId="{313EBE1C-1AF2-4FD0-B0A6-B2808332BF11}">
      <dgm:prSet/>
      <dgm:spPr/>
      <dgm:t>
        <a:bodyPr/>
        <a:lstStyle/>
        <a:p>
          <a:r>
            <a:rPr lang="en-US" b="1" i="0"/>
            <a:t>How Ransomware Works:</a:t>
          </a:r>
          <a:endParaRPr lang="en-IN"/>
        </a:p>
      </dgm:t>
    </dgm:pt>
    <dgm:pt modelId="{6F9450B2-F8F8-49B6-94CA-3D73E9B4F1D6}" type="parTrans" cxnId="{2E0FDEF8-4F12-440E-8A48-555852307883}">
      <dgm:prSet/>
      <dgm:spPr/>
      <dgm:t>
        <a:bodyPr/>
        <a:lstStyle/>
        <a:p>
          <a:endParaRPr lang="en-IN"/>
        </a:p>
      </dgm:t>
    </dgm:pt>
    <dgm:pt modelId="{5778E37E-ECBF-4B5A-8DEA-042E159377C0}" type="sibTrans" cxnId="{2E0FDEF8-4F12-440E-8A48-555852307883}">
      <dgm:prSet/>
      <dgm:spPr/>
      <dgm:t>
        <a:bodyPr/>
        <a:lstStyle/>
        <a:p>
          <a:endParaRPr lang="en-IN"/>
        </a:p>
      </dgm:t>
    </dgm:pt>
    <dgm:pt modelId="{A6BCD85B-3E8C-4E60-8552-B6A3AEE9F42F}">
      <dgm:prSet/>
      <dgm:spPr/>
      <dgm:t>
        <a:bodyPr/>
        <a:lstStyle/>
        <a:p>
          <a:r>
            <a:rPr lang="en-US" b="1" i="0"/>
            <a:t>Infection</a:t>
          </a:r>
          <a:r>
            <a:rPr lang="en-US" b="0" i="0"/>
            <a:t>: Ransomware typically infects a computer system through phishing emails, malicious links, or exploit kits targeting vulnerabilities in software or operating systems.</a:t>
          </a:r>
          <a:endParaRPr lang="en-IN"/>
        </a:p>
      </dgm:t>
    </dgm:pt>
    <dgm:pt modelId="{81702EEC-2DE7-409A-8012-83CDC5B176C6}" type="parTrans" cxnId="{173940B5-5243-4FA8-83ED-CEE70454FEB2}">
      <dgm:prSet/>
      <dgm:spPr/>
      <dgm:t>
        <a:bodyPr/>
        <a:lstStyle/>
        <a:p>
          <a:endParaRPr lang="en-IN"/>
        </a:p>
      </dgm:t>
    </dgm:pt>
    <dgm:pt modelId="{84C9BCFD-378F-473B-8DF1-91D1FC0DA581}" type="sibTrans" cxnId="{173940B5-5243-4FA8-83ED-CEE70454FEB2}">
      <dgm:prSet/>
      <dgm:spPr/>
      <dgm:t>
        <a:bodyPr/>
        <a:lstStyle/>
        <a:p>
          <a:endParaRPr lang="en-IN"/>
        </a:p>
      </dgm:t>
    </dgm:pt>
    <dgm:pt modelId="{4305B869-68B0-4E9D-AC2E-79A26AE34CFF}">
      <dgm:prSet/>
      <dgm:spPr/>
      <dgm:t>
        <a:bodyPr/>
        <a:lstStyle/>
        <a:p>
          <a:r>
            <a:rPr lang="en-US" b="1" i="0"/>
            <a:t>Encryption</a:t>
          </a:r>
          <a:r>
            <a:rPr lang="en-US" b="0" i="0"/>
            <a:t>: Once installed on a victim's system, ransomware encrypts files, rendering them inaccessible without the decryption key. Some ransomware variants may also lock the entire system, preventing users from accessing their devices.</a:t>
          </a:r>
          <a:endParaRPr lang="en-IN"/>
        </a:p>
      </dgm:t>
    </dgm:pt>
    <dgm:pt modelId="{8EE506C1-5646-4C24-BBE1-3FB187E0064B}" type="parTrans" cxnId="{ABDD0C19-589D-47B3-8237-9B8E82FBAC47}">
      <dgm:prSet/>
      <dgm:spPr/>
      <dgm:t>
        <a:bodyPr/>
        <a:lstStyle/>
        <a:p>
          <a:endParaRPr lang="en-IN"/>
        </a:p>
      </dgm:t>
    </dgm:pt>
    <dgm:pt modelId="{A0978F11-5FC5-40A5-93EA-663BB1E6BC72}" type="sibTrans" cxnId="{ABDD0C19-589D-47B3-8237-9B8E82FBAC47}">
      <dgm:prSet/>
      <dgm:spPr/>
      <dgm:t>
        <a:bodyPr/>
        <a:lstStyle/>
        <a:p>
          <a:endParaRPr lang="en-IN"/>
        </a:p>
      </dgm:t>
    </dgm:pt>
    <dgm:pt modelId="{8FF5232F-3F22-4CBA-881E-AFCDCF35F8EE}">
      <dgm:prSet/>
      <dgm:spPr/>
      <dgm:t>
        <a:bodyPr/>
        <a:lstStyle/>
        <a:p>
          <a:r>
            <a:rPr lang="en-US" b="1" i="0"/>
            <a:t>Ransom Demand</a:t>
          </a:r>
          <a:r>
            <a:rPr lang="en-US" b="0" i="0"/>
            <a:t>: After encryption, the ransomware displays a ransom note, usually demanding payment in cryptocurrencies such as Bitcoin or Monero. The ransom note provides instructions on how to pay the ransom and receive the decryption key.</a:t>
          </a:r>
          <a:endParaRPr lang="en-IN"/>
        </a:p>
      </dgm:t>
    </dgm:pt>
    <dgm:pt modelId="{D630F9E9-0DE4-4B9F-B85E-6324FE66A6AE}" type="parTrans" cxnId="{F7219DC4-D445-46F2-80D3-0D25E1B09403}">
      <dgm:prSet/>
      <dgm:spPr/>
      <dgm:t>
        <a:bodyPr/>
        <a:lstStyle/>
        <a:p>
          <a:endParaRPr lang="en-IN"/>
        </a:p>
      </dgm:t>
    </dgm:pt>
    <dgm:pt modelId="{600439DD-B00F-471C-B3EB-B31AFDE94BB0}" type="sibTrans" cxnId="{F7219DC4-D445-46F2-80D3-0D25E1B09403}">
      <dgm:prSet/>
      <dgm:spPr/>
      <dgm:t>
        <a:bodyPr/>
        <a:lstStyle/>
        <a:p>
          <a:endParaRPr lang="en-IN"/>
        </a:p>
      </dgm:t>
    </dgm:pt>
    <dgm:pt modelId="{1CEE9B4F-0325-4590-A6C3-5CD2FB4EB35E}">
      <dgm:prSet/>
      <dgm:spPr/>
      <dgm:t>
        <a:bodyPr/>
        <a:lstStyle/>
        <a:p>
          <a:r>
            <a:rPr lang="en-US" b="1" i="0"/>
            <a:t>Payment and Decryption</a:t>
          </a:r>
          <a:r>
            <a:rPr lang="en-US" b="0" i="0"/>
            <a:t>: If the victim chooses to pay the ransom, they receive the decryption key from the attackers, allowing them to regain access to their files or system. However, there is no guarantee that paying the ransom will result in the decryption of files, and it may also encourage further attacks.</a:t>
          </a:r>
          <a:endParaRPr lang="en-IN"/>
        </a:p>
      </dgm:t>
    </dgm:pt>
    <dgm:pt modelId="{BF6E700B-E592-4434-B83B-527D219FE494}" type="parTrans" cxnId="{6B22544D-D409-40CF-8306-9EF4BC9756C2}">
      <dgm:prSet/>
      <dgm:spPr/>
      <dgm:t>
        <a:bodyPr/>
        <a:lstStyle/>
        <a:p>
          <a:endParaRPr lang="en-IN"/>
        </a:p>
      </dgm:t>
    </dgm:pt>
    <dgm:pt modelId="{D547C904-8AFD-4EB7-9EFB-E467FA25D449}" type="sibTrans" cxnId="{6B22544D-D409-40CF-8306-9EF4BC9756C2}">
      <dgm:prSet/>
      <dgm:spPr/>
      <dgm:t>
        <a:bodyPr/>
        <a:lstStyle/>
        <a:p>
          <a:endParaRPr lang="en-IN"/>
        </a:p>
      </dgm:t>
    </dgm:pt>
    <dgm:pt modelId="{F450F7D3-8293-4ED6-BEA1-55C0AB4FE99A}" type="pres">
      <dgm:prSet presAssocID="{10F6D93D-2791-42AF-926A-C25A20E55EF0}" presName="linearFlow" presStyleCnt="0">
        <dgm:presLayoutVars>
          <dgm:dir/>
          <dgm:resizeHandles val="exact"/>
        </dgm:presLayoutVars>
      </dgm:prSet>
      <dgm:spPr/>
    </dgm:pt>
    <dgm:pt modelId="{B1C06CC2-CCA4-45FC-8217-36A13361A28B}" type="pres">
      <dgm:prSet presAssocID="{313EBE1C-1AF2-4FD0-B0A6-B2808332BF11}" presName="composite" presStyleCnt="0"/>
      <dgm:spPr/>
    </dgm:pt>
    <dgm:pt modelId="{8456CC0B-54D4-4C67-8E4F-49EFC16D9367}" type="pres">
      <dgm:prSet presAssocID="{313EBE1C-1AF2-4FD0-B0A6-B2808332BF11}" presName="imgShp" presStyleLbl="fgImgPlace1" presStyleIdx="0" presStyleCnt="5"/>
      <dgm:spPr/>
    </dgm:pt>
    <dgm:pt modelId="{3772492A-F99A-401D-927C-BDF863B33741}" type="pres">
      <dgm:prSet presAssocID="{313EBE1C-1AF2-4FD0-B0A6-B2808332BF11}" presName="txShp" presStyleLbl="node1" presStyleIdx="0" presStyleCnt="5">
        <dgm:presLayoutVars>
          <dgm:bulletEnabled val="1"/>
        </dgm:presLayoutVars>
      </dgm:prSet>
      <dgm:spPr/>
    </dgm:pt>
    <dgm:pt modelId="{2FD29A95-2A46-47BA-8448-040F066224F1}" type="pres">
      <dgm:prSet presAssocID="{5778E37E-ECBF-4B5A-8DEA-042E159377C0}" presName="spacing" presStyleCnt="0"/>
      <dgm:spPr/>
    </dgm:pt>
    <dgm:pt modelId="{FFB480ED-C949-4973-AFBA-0D8271D10EB5}" type="pres">
      <dgm:prSet presAssocID="{A6BCD85B-3E8C-4E60-8552-B6A3AEE9F42F}" presName="composite" presStyleCnt="0"/>
      <dgm:spPr/>
    </dgm:pt>
    <dgm:pt modelId="{0036BA49-B384-44E5-A052-0565B04D66C6}" type="pres">
      <dgm:prSet presAssocID="{A6BCD85B-3E8C-4E60-8552-B6A3AEE9F42F}" presName="imgShp" presStyleLbl="fgImgPlace1" presStyleIdx="1" presStyleCnt="5"/>
      <dgm:spPr/>
    </dgm:pt>
    <dgm:pt modelId="{0D6C2FC7-2F19-4C8C-B8E8-B39A2BF733D2}" type="pres">
      <dgm:prSet presAssocID="{A6BCD85B-3E8C-4E60-8552-B6A3AEE9F42F}" presName="txShp" presStyleLbl="node1" presStyleIdx="1" presStyleCnt="5">
        <dgm:presLayoutVars>
          <dgm:bulletEnabled val="1"/>
        </dgm:presLayoutVars>
      </dgm:prSet>
      <dgm:spPr/>
    </dgm:pt>
    <dgm:pt modelId="{CC874898-B95D-425B-950E-4EA6ED929DF2}" type="pres">
      <dgm:prSet presAssocID="{84C9BCFD-378F-473B-8DF1-91D1FC0DA581}" presName="spacing" presStyleCnt="0"/>
      <dgm:spPr/>
    </dgm:pt>
    <dgm:pt modelId="{33C22DA1-01DA-440C-8513-99DBDCE914AC}" type="pres">
      <dgm:prSet presAssocID="{4305B869-68B0-4E9D-AC2E-79A26AE34CFF}" presName="composite" presStyleCnt="0"/>
      <dgm:spPr/>
    </dgm:pt>
    <dgm:pt modelId="{54029E30-BEF7-45D3-8441-853E695603E2}" type="pres">
      <dgm:prSet presAssocID="{4305B869-68B0-4E9D-AC2E-79A26AE34CFF}" presName="imgShp" presStyleLbl="fgImgPlace1" presStyleIdx="2" presStyleCnt="5"/>
      <dgm:spPr/>
    </dgm:pt>
    <dgm:pt modelId="{D2BA3004-986E-40E9-B65D-FFC30A509F76}" type="pres">
      <dgm:prSet presAssocID="{4305B869-68B0-4E9D-AC2E-79A26AE34CFF}" presName="txShp" presStyleLbl="node1" presStyleIdx="2" presStyleCnt="5">
        <dgm:presLayoutVars>
          <dgm:bulletEnabled val="1"/>
        </dgm:presLayoutVars>
      </dgm:prSet>
      <dgm:spPr/>
    </dgm:pt>
    <dgm:pt modelId="{4A6F4111-DF7E-4991-9836-9C5AA1E9C24D}" type="pres">
      <dgm:prSet presAssocID="{A0978F11-5FC5-40A5-93EA-663BB1E6BC72}" presName="spacing" presStyleCnt="0"/>
      <dgm:spPr/>
    </dgm:pt>
    <dgm:pt modelId="{B55F397C-7CFB-4559-A9B3-CE906D8C2C2A}" type="pres">
      <dgm:prSet presAssocID="{8FF5232F-3F22-4CBA-881E-AFCDCF35F8EE}" presName="composite" presStyleCnt="0"/>
      <dgm:spPr/>
    </dgm:pt>
    <dgm:pt modelId="{B7D876E9-18CB-48BD-BDEF-565CA01EBF64}" type="pres">
      <dgm:prSet presAssocID="{8FF5232F-3F22-4CBA-881E-AFCDCF35F8EE}" presName="imgShp" presStyleLbl="fgImgPlace1" presStyleIdx="3" presStyleCnt="5"/>
      <dgm:spPr/>
    </dgm:pt>
    <dgm:pt modelId="{5ABB1B79-AE48-4AAC-A4B4-3488FA5C271A}" type="pres">
      <dgm:prSet presAssocID="{8FF5232F-3F22-4CBA-881E-AFCDCF35F8EE}" presName="txShp" presStyleLbl="node1" presStyleIdx="3" presStyleCnt="5">
        <dgm:presLayoutVars>
          <dgm:bulletEnabled val="1"/>
        </dgm:presLayoutVars>
      </dgm:prSet>
      <dgm:spPr/>
    </dgm:pt>
    <dgm:pt modelId="{10B09A59-E073-4D98-A6CD-84629876E5C0}" type="pres">
      <dgm:prSet presAssocID="{600439DD-B00F-471C-B3EB-B31AFDE94BB0}" presName="spacing" presStyleCnt="0"/>
      <dgm:spPr/>
    </dgm:pt>
    <dgm:pt modelId="{A9C1CBC5-A0FF-4E59-BA47-0EC0B9449A12}" type="pres">
      <dgm:prSet presAssocID="{1CEE9B4F-0325-4590-A6C3-5CD2FB4EB35E}" presName="composite" presStyleCnt="0"/>
      <dgm:spPr/>
    </dgm:pt>
    <dgm:pt modelId="{4A65DFCD-8580-432F-B168-A0F1E5731B31}" type="pres">
      <dgm:prSet presAssocID="{1CEE9B4F-0325-4590-A6C3-5CD2FB4EB35E}" presName="imgShp" presStyleLbl="fgImgPlace1" presStyleIdx="4" presStyleCnt="5"/>
      <dgm:spPr/>
    </dgm:pt>
    <dgm:pt modelId="{02997E0B-CF0E-482A-BA30-01C8077818BD}" type="pres">
      <dgm:prSet presAssocID="{1CEE9B4F-0325-4590-A6C3-5CD2FB4EB35E}" presName="txShp" presStyleLbl="node1" presStyleIdx="4" presStyleCnt="5">
        <dgm:presLayoutVars>
          <dgm:bulletEnabled val="1"/>
        </dgm:presLayoutVars>
      </dgm:prSet>
      <dgm:spPr/>
    </dgm:pt>
  </dgm:ptLst>
  <dgm:cxnLst>
    <dgm:cxn modelId="{0758A510-ACC8-4FF4-9FDD-EBE4061E642B}" type="presOf" srcId="{313EBE1C-1AF2-4FD0-B0A6-B2808332BF11}" destId="{3772492A-F99A-401D-927C-BDF863B33741}" srcOrd="0" destOrd="0" presId="urn:microsoft.com/office/officeart/2005/8/layout/vList3"/>
    <dgm:cxn modelId="{ABDD0C19-589D-47B3-8237-9B8E82FBAC47}" srcId="{10F6D93D-2791-42AF-926A-C25A20E55EF0}" destId="{4305B869-68B0-4E9D-AC2E-79A26AE34CFF}" srcOrd="2" destOrd="0" parTransId="{8EE506C1-5646-4C24-BBE1-3FB187E0064B}" sibTransId="{A0978F11-5FC5-40A5-93EA-663BB1E6BC72}"/>
    <dgm:cxn modelId="{8602195D-5E34-4A85-A706-BA9DC855333D}" type="presOf" srcId="{4305B869-68B0-4E9D-AC2E-79A26AE34CFF}" destId="{D2BA3004-986E-40E9-B65D-FFC30A509F76}" srcOrd="0" destOrd="0" presId="urn:microsoft.com/office/officeart/2005/8/layout/vList3"/>
    <dgm:cxn modelId="{6B22544D-D409-40CF-8306-9EF4BC9756C2}" srcId="{10F6D93D-2791-42AF-926A-C25A20E55EF0}" destId="{1CEE9B4F-0325-4590-A6C3-5CD2FB4EB35E}" srcOrd="4" destOrd="0" parTransId="{BF6E700B-E592-4434-B83B-527D219FE494}" sibTransId="{D547C904-8AFD-4EB7-9EFB-E467FA25D449}"/>
    <dgm:cxn modelId="{BC17CD55-18B0-4574-8A51-F72F0A5DB98F}" type="presOf" srcId="{8FF5232F-3F22-4CBA-881E-AFCDCF35F8EE}" destId="{5ABB1B79-AE48-4AAC-A4B4-3488FA5C271A}" srcOrd="0" destOrd="0" presId="urn:microsoft.com/office/officeart/2005/8/layout/vList3"/>
    <dgm:cxn modelId="{173940B5-5243-4FA8-83ED-CEE70454FEB2}" srcId="{10F6D93D-2791-42AF-926A-C25A20E55EF0}" destId="{A6BCD85B-3E8C-4E60-8552-B6A3AEE9F42F}" srcOrd="1" destOrd="0" parTransId="{81702EEC-2DE7-409A-8012-83CDC5B176C6}" sibTransId="{84C9BCFD-378F-473B-8DF1-91D1FC0DA581}"/>
    <dgm:cxn modelId="{1DD274BD-E5AA-4F1E-9C43-B47A728FD10F}" type="presOf" srcId="{1CEE9B4F-0325-4590-A6C3-5CD2FB4EB35E}" destId="{02997E0B-CF0E-482A-BA30-01C8077818BD}" srcOrd="0" destOrd="0" presId="urn:microsoft.com/office/officeart/2005/8/layout/vList3"/>
    <dgm:cxn modelId="{F7219DC4-D445-46F2-80D3-0D25E1B09403}" srcId="{10F6D93D-2791-42AF-926A-C25A20E55EF0}" destId="{8FF5232F-3F22-4CBA-881E-AFCDCF35F8EE}" srcOrd="3" destOrd="0" parTransId="{D630F9E9-0DE4-4B9F-B85E-6324FE66A6AE}" sibTransId="{600439DD-B00F-471C-B3EB-B31AFDE94BB0}"/>
    <dgm:cxn modelId="{E7BF84CB-F599-4F3E-9F46-0A6076C24D0B}" type="presOf" srcId="{A6BCD85B-3E8C-4E60-8552-B6A3AEE9F42F}" destId="{0D6C2FC7-2F19-4C8C-B8E8-B39A2BF733D2}" srcOrd="0" destOrd="0" presId="urn:microsoft.com/office/officeart/2005/8/layout/vList3"/>
    <dgm:cxn modelId="{EEEA26F6-A72A-4D38-89B5-D82E8A20773B}" type="presOf" srcId="{10F6D93D-2791-42AF-926A-C25A20E55EF0}" destId="{F450F7D3-8293-4ED6-BEA1-55C0AB4FE99A}" srcOrd="0" destOrd="0" presId="urn:microsoft.com/office/officeart/2005/8/layout/vList3"/>
    <dgm:cxn modelId="{2E0FDEF8-4F12-440E-8A48-555852307883}" srcId="{10F6D93D-2791-42AF-926A-C25A20E55EF0}" destId="{313EBE1C-1AF2-4FD0-B0A6-B2808332BF11}" srcOrd="0" destOrd="0" parTransId="{6F9450B2-F8F8-49B6-94CA-3D73E9B4F1D6}" sibTransId="{5778E37E-ECBF-4B5A-8DEA-042E159377C0}"/>
    <dgm:cxn modelId="{A8228CFD-0936-4A38-8C8D-9C5C0AC5361A}" type="presParOf" srcId="{F450F7D3-8293-4ED6-BEA1-55C0AB4FE99A}" destId="{B1C06CC2-CCA4-45FC-8217-36A13361A28B}" srcOrd="0" destOrd="0" presId="urn:microsoft.com/office/officeart/2005/8/layout/vList3"/>
    <dgm:cxn modelId="{E7DF9AD0-A9DB-43EE-923C-E944DEFBD0D9}" type="presParOf" srcId="{B1C06CC2-CCA4-45FC-8217-36A13361A28B}" destId="{8456CC0B-54D4-4C67-8E4F-49EFC16D9367}" srcOrd="0" destOrd="0" presId="urn:microsoft.com/office/officeart/2005/8/layout/vList3"/>
    <dgm:cxn modelId="{4B207FB3-6367-4BBD-87E4-FCDF05E95097}" type="presParOf" srcId="{B1C06CC2-CCA4-45FC-8217-36A13361A28B}" destId="{3772492A-F99A-401D-927C-BDF863B33741}" srcOrd="1" destOrd="0" presId="urn:microsoft.com/office/officeart/2005/8/layout/vList3"/>
    <dgm:cxn modelId="{F36DB889-26FB-4127-8387-938564C85F03}" type="presParOf" srcId="{F450F7D3-8293-4ED6-BEA1-55C0AB4FE99A}" destId="{2FD29A95-2A46-47BA-8448-040F066224F1}" srcOrd="1" destOrd="0" presId="urn:microsoft.com/office/officeart/2005/8/layout/vList3"/>
    <dgm:cxn modelId="{AE5FD72D-49F6-4723-8272-A6FEBC337B54}" type="presParOf" srcId="{F450F7D3-8293-4ED6-BEA1-55C0AB4FE99A}" destId="{FFB480ED-C949-4973-AFBA-0D8271D10EB5}" srcOrd="2" destOrd="0" presId="urn:microsoft.com/office/officeart/2005/8/layout/vList3"/>
    <dgm:cxn modelId="{48B7CE75-E70A-493A-A06F-EEF8FB3F1F7A}" type="presParOf" srcId="{FFB480ED-C949-4973-AFBA-0D8271D10EB5}" destId="{0036BA49-B384-44E5-A052-0565B04D66C6}" srcOrd="0" destOrd="0" presId="urn:microsoft.com/office/officeart/2005/8/layout/vList3"/>
    <dgm:cxn modelId="{2D9BD665-B41D-4974-BDFD-2C4FEE126451}" type="presParOf" srcId="{FFB480ED-C949-4973-AFBA-0D8271D10EB5}" destId="{0D6C2FC7-2F19-4C8C-B8E8-B39A2BF733D2}" srcOrd="1" destOrd="0" presId="urn:microsoft.com/office/officeart/2005/8/layout/vList3"/>
    <dgm:cxn modelId="{EE06C6C8-1843-449D-BA01-F0802BE63479}" type="presParOf" srcId="{F450F7D3-8293-4ED6-BEA1-55C0AB4FE99A}" destId="{CC874898-B95D-425B-950E-4EA6ED929DF2}" srcOrd="3" destOrd="0" presId="urn:microsoft.com/office/officeart/2005/8/layout/vList3"/>
    <dgm:cxn modelId="{C72FAADC-CE92-4D85-B7D0-BB0608A3A6CF}" type="presParOf" srcId="{F450F7D3-8293-4ED6-BEA1-55C0AB4FE99A}" destId="{33C22DA1-01DA-440C-8513-99DBDCE914AC}" srcOrd="4" destOrd="0" presId="urn:microsoft.com/office/officeart/2005/8/layout/vList3"/>
    <dgm:cxn modelId="{CA871B1E-2BC1-4341-A648-D82A57E8CCDD}" type="presParOf" srcId="{33C22DA1-01DA-440C-8513-99DBDCE914AC}" destId="{54029E30-BEF7-45D3-8441-853E695603E2}" srcOrd="0" destOrd="0" presId="urn:microsoft.com/office/officeart/2005/8/layout/vList3"/>
    <dgm:cxn modelId="{3CB70658-E072-47E8-A753-E21A8C34B575}" type="presParOf" srcId="{33C22DA1-01DA-440C-8513-99DBDCE914AC}" destId="{D2BA3004-986E-40E9-B65D-FFC30A509F76}" srcOrd="1" destOrd="0" presId="urn:microsoft.com/office/officeart/2005/8/layout/vList3"/>
    <dgm:cxn modelId="{CB29BF1C-BE12-4476-BE49-7B95E677C0A9}" type="presParOf" srcId="{F450F7D3-8293-4ED6-BEA1-55C0AB4FE99A}" destId="{4A6F4111-DF7E-4991-9836-9C5AA1E9C24D}" srcOrd="5" destOrd="0" presId="urn:microsoft.com/office/officeart/2005/8/layout/vList3"/>
    <dgm:cxn modelId="{9BEA6328-3875-4000-98A7-507DEE40E2F4}" type="presParOf" srcId="{F450F7D3-8293-4ED6-BEA1-55C0AB4FE99A}" destId="{B55F397C-7CFB-4559-A9B3-CE906D8C2C2A}" srcOrd="6" destOrd="0" presId="urn:microsoft.com/office/officeart/2005/8/layout/vList3"/>
    <dgm:cxn modelId="{037DCFE5-C9B9-4FBE-B448-803B1DAA0518}" type="presParOf" srcId="{B55F397C-7CFB-4559-A9B3-CE906D8C2C2A}" destId="{B7D876E9-18CB-48BD-BDEF-565CA01EBF64}" srcOrd="0" destOrd="0" presId="urn:microsoft.com/office/officeart/2005/8/layout/vList3"/>
    <dgm:cxn modelId="{14B3F9B6-9F0C-4878-85C7-0602059910AD}" type="presParOf" srcId="{B55F397C-7CFB-4559-A9B3-CE906D8C2C2A}" destId="{5ABB1B79-AE48-4AAC-A4B4-3488FA5C271A}" srcOrd="1" destOrd="0" presId="urn:microsoft.com/office/officeart/2005/8/layout/vList3"/>
    <dgm:cxn modelId="{AAF51193-65BA-4A43-ACA7-C51301AFE296}" type="presParOf" srcId="{F450F7D3-8293-4ED6-BEA1-55C0AB4FE99A}" destId="{10B09A59-E073-4D98-A6CD-84629876E5C0}" srcOrd="7" destOrd="0" presId="urn:microsoft.com/office/officeart/2005/8/layout/vList3"/>
    <dgm:cxn modelId="{55A5E9A8-53C7-46A0-80E5-68B677E87EBE}" type="presParOf" srcId="{F450F7D3-8293-4ED6-BEA1-55C0AB4FE99A}" destId="{A9C1CBC5-A0FF-4E59-BA47-0EC0B9449A12}" srcOrd="8" destOrd="0" presId="urn:microsoft.com/office/officeart/2005/8/layout/vList3"/>
    <dgm:cxn modelId="{921D2214-E884-4B44-8599-3D71FC8851BC}" type="presParOf" srcId="{A9C1CBC5-A0FF-4E59-BA47-0EC0B9449A12}" destId="{4A65DFCD-8580-432F-B168-A0F1E5731B31}" srcOrd="0" destOrd="0" presId="urn:microsoft.com/office/officeart/2005/8/layout/vList3"/>
    <dgm:cxn modelId="{8452129D-3857-4095-8BCD-9E7169C7202F}" type="presParOf" srcId="{A9C1CBC5-A0FF-4E59-BA47-0EC0B9449A12}" destId="{02997E0B-CF0E-482A-BA30-01C8077818B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E8E85E-7CB8-407E-83D8-289A18489E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D453982-088B-479F-92B1-4DAEF2206854}">
      <dgm:prSet/>
      <dgm:spPr/>
      <dgm:t>
        <a:bodyPr/>
        <a:lstStyle/>
        <a:p>
          <a:r>
            <a:rPr lang="en-US" b="0" i="0"/>
            <a:t>The WannaCry ransomware attack, which occurred in May 2017, was one of the largest and most widespread cyberattacks in history.</a:t>
          </a:r>
          <a:endParaRPr lang="en-IN"/>
        </a:p>
      </dgm:t>
    </dgm:pt>
    <dgm:pt modelId="{3AC7E759-62FC-4AE4-BE12-9D228F993D3E}" type="parTrans" cxnId="{C7815560-1298-444F-A8BB-E444DD6C5F68}">
      <dgm:prSet/>
      <dgm:spPr/>
      <dgm:t>
        <a:bodyPr/>
        <a:lstStyle/>
        <a:p>
          <a:endParaRPr lang="en-IN"/>
        </a:p>
      </dgm:t>
    </dgm:pt>
    <dgm:pt modelId="{215A4168-A5C2-42D7-843A-FF5D8A63C1B3}" type="sibTrans" cxnId="{C7815560-1298-444F-A8BB-E444DD6C5F68}">
      <dgm:prSet/>
      <dgm:spPr/>
      <dgm:t>
        <a:bodyPr/>
        <a:lstStyle/>
        <a:p>
          <a:endParaRPr lang="en-IN"/>
        </a:p>
      </dgm:t>
    </dgm:pt>
    <dgm:pt modelId="{035EA8D6-0BB5-45BF-808D-6D5ADD55F7D7}">
      <dgm:prSet/>
      <dgm:spPr/>
      <dgm:t>
        <a:bodyPr/>
        <a:lstStyle/>
        <a:p>
          <a:r>
            <a:rPr lang="en-US" b="1" i="0"/>
            <a:t>Overview:</a:t>
          </a:r>
          <a:endParaRPr lang="en-IN"/>
        </a:p>
      </dgm:t>
    </dgm:pt>
    <dgm:pt modelId="{0A325EDF-8E42-4B92-AA3F-E61F8FF14B37}" type="parTrans" cxnId="{507D297C-64CD-4B91-B621-E73BDE89FCD0}">
      <dgm:prSet/>
      <dgm:spPr/>
      <dgm:t>
        <a:bodyPr/>
        <a:lstStyle/>
        <a:p>
          <a:endParaRPr lang="en-IN"/>
        </a:p>
      </dgm:t>
    </dgm:pt>
    <dgm:pt modelId="{2D885E9D-B9AC-4910-81C8-FCA598113B08}" type="sibTrans" cxnId="{507D297C-64CD-4B91-B621-E73BDE89FCD0}">
      <dgm:prSet/>
      <dgm:spPr/>
      <dgm:t>
        <a:bodyPr/>
        <a:lstStyle/>
        <a:p>
          <a:endParaRPr lang="en-IN"/>
        </a:p>
      </dgm:t>
    </dgm:pt>
    <dgm:pt modelId="{866055E5-DCFF-4E05-B599-976B9F4CF816}">
      <dgm:prSet/>
      <dgm:spPr/>
      <dgm:t>
        <a:bodyPr/>
        <a:lstStyle/>
        <a:p>
          <a:r>
            <a:rPr lang="en-US" b="1" i="0"/>
            <a:t>Discovery</a:t>
          </a:r>
          <a:r>
            <a:rPr lang="en-US" b="0" i="0"/>
            <a:t>: WannaCry ransomware was first detected on May 12, 2017, when it began infecting computers worldwide.</a:t>
          </a:r>
          <a:endParaRPr lang="en-IN"/>
        </a:p>
      </dgm:t>
    </dgm:pt>
    <dgm:pt modelId="{3AC66403-64FA-4A53-96FF-13BF4BD1717F}" type="parTrans" cxnId="{55279B8A-8ED9-426F-9437-18D1C7A9ECAF}">
      <dgm:prSet/>
      <dgm:spPr/>
      <dgm:t>
        <a:bodyPr/>
        <a:lstStyle/>
        <a:p>
          <a:endParaRPr lang="en-IN"/>
        </a:p>
      </dgm:t>
    </dgm:pt>
    <dgm:pt modelId="{2060FB82-A290-44CF-B864-A58001143095}" type="sibTrans" cxnId="{55279B8A-8ED9-426F-9437-18D1C7A9ECAF}">
      <dgm:prSet/>
      <dgm:spPr/>
      <dgm:t>
        <a:bodyPr/>
        <a:lstStyle/>
        <a:p>
          <a:endParaRPr lang="en-IN"/>
        </a:p>
      </dgm:t>
    </dgm:pt>
    <dgm:pt modelId="{7B866652-21CE-4C8D-9A7F-CDD3A9EEFE0E}">
      <dgm:prSet/>
      <dgm:spPr/>
      <dgm:t>
        <a:bodyPr/>
        <a:lstStyle/>
        <a:p>
          <a:r>
            <a:rPr lang="en-US" b="1" i="0"/>
            <a:t>Propagation</a:t>
          </a:r>
          <a:r>
            <a:rPr lang="en-US" b="0" i="0"/>
            <a:t>: It spread rapidly through a worm-like mechanism, exploiting a vulnerability in Microsoft Windows operating systems, particularly targeting computers running older versions such as Windows XP and Windows 7.</a:t>
          </a:r>
          <a:endParaRPr lang="en-IN"/>
        </a:p>
      </dgm:t>
    </dgm:pt>
    <dgm:pt modelId="{D4730BC0-82AD-4F33-B7ED-EBED70B9BF48}" type="parTrans" cxnId="{9B57A489-0D5C-4885-9A4A-260A6BE6739A}">
      <dgm:prSet/>
      <dgm:spPr/>
      <dgm:t>
        <a:bodyPr/>
        <a:lstStyle/>
        <a:p>
          <a:endParaRPr lang="en-IN"/>
        </a:p>
      </dgm:t>
    </dgm:pt>
    <dgm:pt modelId="{915D344A-F450-4A89-8809-DEE6BD76299A}" type="sibTrans" cxnId="{9B57A489-0D5C-4885-9A4A-260A6BE6739A}">
      <dgm:prSet/>
      <dgm:spPr/>
      <dgm:t>
        <a:bodyPr/>
        <a:lstStyle/>
        <a:p>
          <a:endParaRPr lang="en-IN"/>
        </a:p>
      </dgm:t>
    </dgm:pt>
    <dgm:pt modelId="{BC4202EF-C155-4BE1-8F53-45D0C803DAED}">
      <dgm:prSet/>
      <dgm:spPr/>
      <dgm:t>
        <a:bodyPr/>
        <a:lstStyle/>
        <a:p>
          <a:r>
            <a:rPr lang="en-US" b="1" i="0"/>
            <a:t>Attack Vector</a:t>
          </a:r>
          <a:r>
            <a:rPr lang="en-US" b="0" i="0"/>
            <a:t>: WannaCry exploited a vulnerability named EternalBlue, which was believed to be developed by the U.S. National Security Agency (NSA). The vulnerability was leaked by a hacker group known as the Shadow Brokers.</a:t>
          </a:r>
          <a:endParaRPr lang="en-IN"/>
        </a:p>
      </dgm:t>
    </dgm:pt>
    <dgm:pt modelId="{203A418E-94D2-4ED1-97E9-1C0532FA54DE}" type="parTrans" cxnId="{89CFA0F9-038B-4660-BE50-CC6471AF3F1A}">
      <dgm:prSet/>
      <dgm:spPr/>
      <dgm:t>
        <a:bodyPr/>
        <a:lstStyle/>
        <a:p>
          <a:endParaRPr lang="en-IN"/>
        </a:p>
      </dgm:t>
    </dgm:pt>
    <dgm:pt modelId="{5D2EEF16-50F0-4BC4-A5F7-A10857D563DF}" type="sibTrans" cxnId="{89CFA0F9-038B-4660-BE50-CC6471AF3F1A}">
      <dgm:prSet/>
      <dgm:spPr/>
      <dgm:t>
        <a:bodyPr/>
        <a:lstStyle/>
        <a:p>
          <a:endParaRPr lang="en-IN"/>
        </a:p>
      </dgm:t>
    </dgm:pt>
    <dgm:pt modelId="{19B5FE62-0EC4-4E86-9779-524174F2CB26}">
      <dgm:prSet/>
      <dgm:spPr/>
      <dgm:t>
        <a:bodyPr/>
        <a:lstStyle/>
        <a:p>
          <a:r>
            <a:rPr lang="en-US" b="1" i="0"/>
            <a:t>Encryption and Ransom</a:t>
          </a:r>
          <a:r>
            <a:rPr lang="en-US" b="0" i="0"/>
            <a:t>: Once installed on a computer, WannaCry encrypted files and demanded ransom payments in Bitcoin in exchange for decryption keys. The ransom amount typically started at $300 and increased over time if the victim did not pay promptly.</a:t>
          </a:r>
          <a:endParaRPr lang="en-IN"/>
        </a:p>
      </dgm:t>
    </dgm:pt>
    <dgm:pt modelId="{D5460CE8-9389-4B4B-8758-CBA33B6BC94E}" type="parTrans" cxnId="{BF3B3ACC-0B63-473E-8E3F-2AEBEBBF1172}">
      <dgm:prSet/>
      <dgm:spPr/>
      <dgm:t>
        <a:bodyPr/>
        <a:lstStyle/>
        <a:p>
          <a:endParaRPr lang="en-IN"/>
        </a:p>
      </dgm:t>
    </dgm:pt>
    <dgm:pt modelId="{8B3326A3-F4E2-497A-97A0-07BF9BE9AB46}" type="sibTrans" cxnId="{BF3B3ACC-0B63-473E-8E3F-2AEBEBBF1172}">
      <dgm:prSet/>
      <dgm:spPr/>
      <dgm:t>
        <a:bodyPr/>
        <a:lstStyle/>
        <a:p>
          <a:endParaRPr lang="en-IN"/>
        </a:p>
      </dgm:t>
    </dgm:pt>
    <dgm:pt modelId="{CA4071BC-6B60-4812-BF61-E5F2E56788B8}">
      <dgm:prSet/>
      <dgm:spPr/>
      <dgm:t>
        <a:bodyPr/>
        <a:lstStyle/>
        <a:p>
          <a:endParaRPr lang="en-IN"/>
        </a:p>
      </dgm:t>
    </dgm:pt>
    <dgm:pt modelId="{10FD2186-BBCF-4A7F-9A46-287763EFEF1C}" type="parTrans" cxnId="{2FD05EE9-8E80-45DE-B24F-A3D04F1F2652}">
      <dgm:prSet/>
      <dgm:spPr/>
      <dgm:t>
        <a:bodyPr/>
        <a:lstStyle/>
        <a:p>
          <a:endParaRPr lang="en-IN"/>
        </a:p>
      </dgm:t>
    </dgm:pt>
    <dgm:pt modelId="{179A1C2D-7A24-40E8-A0FC-736A5177AB49}" type="sibTrans" cxnId="{2FD05EE9-8E80-45DE-B24F-A3D04F1F2652}">
      <dgm:prSet/>
      <dgm:spPr/>
      <dgm:t>
        <a:bodyPr/>
        <a:lstStyle/>
        <a:p>
          <a:endParaRPr lang="en-IN"/>
        </a:p>
      </dgm:t>
    </dgm:pt>
    <dgm:pt modelId="{2BB50364-1ABC-4DBF-A7AB-CF4666EABE4B}" type="pres">
      <dgm:prSet presAssocID="{E2E8E85E-7CB8-407E-83D8-289A18489EEE}" presName="linear" presStyleCnt="0">
        <dgm:presLayoutVars>
          <dgm:animLvl val="lvl"/>
          <dgm:resizeHandles val="exact"/>
        </dgm:presLayoutVars>
      </dgm:prSet>
      <dgm:spPr/>
    </dgm:pt>
    <dgm:pt modelId="{6E2DD803-6334-4514-8614-9BF23A3945FC}" type="pres">
      <dgm:prSet presAssocID="{4D453982-088B-479F-92B1-4DAEF2206854}" presName="parentText" presStyleLbl="node1" presStyleIdx="0" presStyleCnt="7">
        <dgm:presLayoutVars>
          <dgm:chMax val="0"/>
          <dgm:bulletEnabled val="1"/>
        </dgm:presLayoutVars>
      </dgm:prSet>
      <dgm:spPr/>
    </dgm:pt>
    <dgm:pt modelId="{B5037908-0D8B-4856-A3AE-9725C87974FC}" type="pres">
      <dgm:prSet presAssocID="{215A4168-A5C2-42D7-843A-FF5D8A63C1B3}" presName="spacer" presStyleCnt="0"/>
      <dgm:spPr/>
    </dgm:pt>
    <dgm:pt modelId="{BDA89FBE-7DF2-4BE7-9156-4EC1BA7DA683}" type="pres">
      <dgm:prSet presAssocID="{035EA8D6-0BB5-45BF-808D-6D5ADD55F7D7}" presName="parentText" presStyleLbl="node1" presStyleIdx="1" presStyleCnt="7">
        <dgm:presLayoutVars>
          <dgm:chMax val="0"/>
          <dgm:bulletEnabled val="1"/>
        </dgm:presLayoutVars>
      </dgm:prSet>
      <dgm:spPr/>
    </dgm:pt>
    <dgm:pt modelId="{60EBD3EF-E319-445D-96D0-6EFAED9707B6}" type="pres">
      <dgm:prSet presAssocID="{2D885E9D-B9AC-4910-81C8-FCA598113B08}" presName="spacer" presStyleCnt="0"/>
      <dgm:spPr/>
    </dgm:pt>
    <dgm:pt modelId="{50CEEACE-0075-4A60-9C05-71474DF675AE}" type="pres">
      <dgm:prSet presAssocID="{866055E5-DCFF-4E05-B599-976B9F4CF816}" presName="parentText" presStyleLbl="node1" presStyleIdx="2" presStyleCnt="7">
        <dgm:presLayoutVars>
          <dgm:chMax val="0"/>
          <dgm:bulletEnabled val="1"/>
        </dgm:presLayoutVars>
      </dgm:prSet>
      <dgm:spPr/>
    </dgm:pt>
    <dgm:pt modelId="{E5296932-E359-41B6-9195-D39001996F69}" type="pres">
      <dgm:prSet presAssocID="{2060FB82-A290-44CF-B864-A58001143095}" presName="spacer" presStyleCnt="0"/>
      <dgm:spPr/>
    </dgm:pt>
    <dgm:pt modelId="{783CAC19-2FE4-4B6E-9D9A-50C464B0FD38}" type="pres">
      <dgm:prSet presAssocID="{7B866652-21CE-4C8D-9A7F-CDD3A9EEFE0E}" presName="parentText" presStyleLbl="node1" presStyleIdx="3" presStyleCnt="7">
        <dgm:presLayoutVars>
          <dgm:chMax val="0"/>
          <dgm:bulletEnabled val="1"/>
        </dgm:presLayoutVars>
      </dgm:prSet>
      <dgm:spPr/>
    </dgm:pt>
    <dgm:pt modelId="{995B5BA4-1D6D-4490-8738-B062F855C637}" type="pres">
      <dgm:prSet presAssocID="{915D344A-F450-4A89-8809-DEE6BD76299A}" presName="spacer" presStyleCnt="0"/>
      <dgm:spPr/>
    </dgm:pt>
    <dgm:pt modelId="{CF132309-8132-41EE-B0A6-EC718B1718BA}" type="pres">
      <dgm:prSet presAssocID="{BC4202EF-C155-4BE1-8F53-45D0C803DAED}" presName="parentText" presStyleLbl="node1" presStyleIdx="4" presStyleCnt="7">
        <dgm:presLayoutVars>
          <dgm:chMax val="0"/>
          <dgm:bulletEnabled val="1"/>
        </dgm:presLayoutVars>
      </dgm:prSet>
      <dgm:spPr/>
    </dgm:pt>
    <dgm:pt modelId="{17AEF3C3-D34B-4F69-AB40-C2F905617662}" type="pres">
      <dgm:prSet presAssocID="{5D2EEF16-50F0-4BC4-A5F7-A10857D563DF}" presName="spacer" presStyleCnt="0"/>
      <dgm:spPr/>
    </dgm:pt>
    <dgm:pt modelId="{C1B3582F-6AA8-4060-B6A8-256C1A6D49E9}" type="pres">
      <dgm:prSet presAssocID="{19B5FE62-0EC4-4E86-9779-524174F2CB26}" presName="parentText" presStyleLbl="node1" presStyleIdx="5" presStyleCnt="7">
        <dgm:presLayoutVars>
          <dgm:chMax val="0"/>
          <dgm:bulletEnabled val="1"/>
        </dgm:presLayoutVars>
      </dgm:prSet>
      <dgm:spPr/>
    </dgm:pt>
    <dgm:pt modelId="{47F7183B-12A3-49FC-9D77-FBF6D3B557B1}" type="pres">
      <dgm:prSet presAssocID="{8B3326A3-F4E2-497A-97A0-07BF9BE9AB46}" presName="spacer" presStyleCnt="0"/>
      <dgm:spPr/>
    </dgm:pt>
    <dgm:pt modelId="{63D4EEAF-2BD5-4CB6-924D-F4AA48F842B2}" type="pres">
      <dgm:prSet presAssocID="{CA4071BC-6B60-4812-BF61-E5F2E56788B8}" presName="parentText" presStyleLbl="node1" presStyleIdx="6" presStyleCnt="7">
        <dgm:presLayoutVars>
          <dgm:chMax val="0"/>
          <dgm:bulletEnabled val="1"/>
        </dgm:presLayoutVars>
      </dgm:prSet>
      <dgm:spPr/>
    </dgm:pt>
  </dgm:ptLst>
  <dgm:cxnLst>
    <dgm:cxn modelId="{C1E83009-79B3-4544-81C5-9295A2F73ABC}" type="presOf" srcId="{866055E5-DCFF-4E05-B599-976B9F4CF816}" destId="{50CEEACE-0075-4A60-9C05-71474DF675AE}" srcOrd="0" destOrd="0" presId="urn:microsoft.com/office/officeart/2005/8/layout/vList2"/>
    <dgm:cxn modelId="{C7815560-1298-444F-A8BB-E444DD6C5F68}" srcId="{E2E8E85E-7CB8-407E-83D8-289A18489EEE}" destId="{4D453982-088B-479F-92B1-4DAEF2206854}" srcOrd="0" destOrd="0" parTransId="{3AC7E759-62FC-4AE4-BE12-9D228F993D3E}" sibTransId="{215A4168-A5C2-42D7-843A-FF5D8A63C1B3}"/>
    <dgm:cxn modelId="{2929474F-55B1-47CF-A567-AF4614E62FDC}" type="presOf" srcId="{19B5FE62-0EC4-4E86-9779-524174F2CB26}" destId="{C1B3582F-6AA8-4060-B6A8-256C1A6D49E9}" srcOrd="0" destOrd="0" presId="urn:microsoft.com/office/officeart/2005/8/layout/vList2"/>
    <dgm:cxn modelId="{507D297C-64CD-4B91-B621-E73BDE89FCD0}" srcId="{E2E8E85E-7CB8-407E-83D8-289A18489EEE}" destId="{035EA8D6-0BB5-45BF-808D-6D5ADD55F7D7}" srcOrd="1" destOrd="0" parTransId="{0A325EDF-8E42-4B92-AA3F-E61F8FF14B37}" sibTransId="{2D885E9D-B9AC-4910-81C8-FCA598113B08}"/>
    <dgm:cxn modelId="{9B57A489-0D5C-4885-9A4A-260A6BE6739A}" srcId="{E2E8E85E-7CB8-407E-83D8-289A18489EEE}" destId="{7B866652-21CE-4C8D-9A7F-CDD3A9EEFE0E}" srcOrd="3" destOrd="0" parTransId="{D4730BC0-82AD-4F33-B7ED-EBED70B9BF48}" sibTransId="{915D344A-F450-4A89-8809-DEE6BD76299A}"/>
    <dgm:cxn modelId="{55279B8A-8ED9-426F-9437-18D1C7A9ECAF}" srcId="{E2E8E85E-7CB8-407E-83D8-289A18489EEE}" destId="{866055E5-DCFF-4E05-B599-976B9F4CF816}" srcOrd="2" destOrd="0" parTransId="{3AC66403-64FA-4A53-96FF-13BF4BD1717F}" sibTransId="{2060FB82-A290-44CF-B864-A58001143095}"/>
    <dgm:cxn modelId="{81B59190-E1DD-48AB-AC22-FAF4B974B071}" type="presOf" srcId="{E2E8E85E-7CB8-407E-83D8-289A18489EEE}" destId="{2BB50364-1ABC-4DBF-A7AB-CF4666EABE4B}" srcOrd="0" destOrd="0" presId="urn:microsoft.com/office/officeart/2005/8/layout/vList2"/>
    <dgm:cxn modelId="{5F82279E-DF38-4212-8FEE-7AFF14BCBB21}" type="presOf" srcId="{035EA8D6-0BB5-45BF-808D-6D5ADD55F7D7}" destId="{BDA89FBE-7DF2-4BE7-9156-4EC1BA7DA683}" srcOrd="0" destOrd="0" presId="urn:microsoft.com/office/officeart/2005/8/layout/vList2"/>
    <dgm:cxn modelId="{002225CA-1797-48CD-B6FD-C7F748FA9B81}" type="presOf" srcId="{7B866652-21CE-4C8D-9A7F-CDD3A9EEFE0E}" destId="{783CAC19-2FE4-4B6E-9D9A-50C464B0FD38}" srcOrd="0" destOrd="0" presId="urn:microsoft.com/office/officeart/2005/8/layout/vList2"/>
    <dgm:cxn modelId="{BF3B3ACC-0B63-473E-8E3F-2AEBEBBF1172}" srcId="{E2E8E85E-7CB8-407E-83D8-289A18489EEE}" destId="{19B5FE62-0EC4-4E86-9779-524174F2CB26}" srcOrd="5" destOrd="0" parTransId="{D5460CE8-9389-4B4B-8758-CBA33B6BC94E}" sibTransId="{8B3326A3-F4E2-497A-97A0-07BF9BE9AB46}"/>
    <dgm:cxn modelId="{0E5665CC-E81F-425D-B30B-5DE7782699C6}" type="presOf" srcId="{BC4202EF-C155-4BE1-8F53-45D0C803DAED}" destId="{CF132309-8132-41EE-B0A6-EC718B1718BA}" srcOrd="0" destOrd="0" presId="urn:microsoft.com/office/officeart/2005/8/layout/vList2"/>
    <dgm:cxn modelId="{744DAAE2-16DD-4682-A835-4E6F1444575C}" type="presOf" srcId="{CA4071BC-6B60-4812-BF61-E5F2E56788B8}" destId="{63D4EEAF-2BD5-4CB6-924D-F4AA48F842B2}" srcOrd="0" destOrd="0" presId="urn:microsoft.com/office/officeart/2005/8/layout/vList2"/>
    <dgm:cxn modelId="{2FD05EE9-8E80-45DE-B24F-A3D04F1F2652}" srcId="{E2E8E85E-7CB8-407E-83D8-289A18489EEE}" destId="{CA4071BC-6B60-4812-BF61-E5F2E56788B8}" srcOrd="6" destOrd="0" parTransId="{10FD2186-BBCF-4A7F-9A46-287763EFEF1C}" sibTransId="{179A1C2D-7A24-40E8-A0FC-736A5177AB49}"/>
    <dgm:cxn modelId="{784B96F6-6064-48D6-AFEE-AB51707EEA53}" type="presOf" srcId="{4D453982-088B-479F-92B1-4DAEF2206854}" destId="{6E2DD803-6334-4514-8614-9BF23A3945FC}" srcOrd="0" destOrd="0" presId="urn:microsoft.com/office/officeart/2005/8/layout/vList2"/>
    <dgm:cxn modelId="{89CFA0F9-038B-4660-BE50-CC6471AF3F1A}" srcId="{E2E8E85E-7CB8-407E-83D8-289A18489EEE}" destId="{BC4202EF-C155-4BE1-8F53-45D0C803DAED}" srcOrd="4" destOrd="0" parTransId="{203A418E-94D2-4ED1-97E9-1C0532FA54DE}" sibTransId="{5D2EEF16-50F0-4BC4-A5F7-A10857D563DF}"/>
    <dgm:cxn modelId="{D2CA7469-A9CD-4D3E-888D-3461377D0C2B}" type="presParOf" srcId="{2BB50364-1ABC-4DBF-A7AB-CF4666EABE4B}" destId="{6E2DD803-6334-4514-8614-9BF23A3945FC}" srcOrd="0" destOrd="0" presId="urn:microsoft.com/office/officeart/2005/8/layout/vList2"/>
    <dgm:cxn modelId="{4C545F6B-6E71-45B9-98B2-6BBC827FF374}" type="presParOf" srcId="{2BB50364-1ABC-4DBF-A7AB-CF4666EABE4B}" destId="{B5037908-0D8B-4856-A3AE-9725C87974FC}" srcOrd="1" destOrd="0" presId="urn:microsoft.com/office/officeart/2005/8/layout/vList2"/>
    <dgm:cxn modelId="{A2820BE0-F33D-4DD0-83A6-9DF31C67FB7F}" type="presParOf" srcId="{2BB50364-1ABC-4DBF-A7AB-CF4666EABE4B}" destId="{BDA89FBE-7DF2-4BE7-9156-4EC1BA7DA683}" srcOrd="2" destOrd="0" presId="urn:microsoft.com/office/officeart/2005/8/layout/vList2"/>
    <dgm:cxn modelId="{451DF104-4678-4B3B-B9F6-2F4E3D70A8FA}" type="presParOf" srcId="{2BB50364-1ABC-4DBF-A7AB-CF4666EABE4B}" destId="{60EBD3EF-E319-445D-96D0-6EFAED9707B6}" srcOrd="3" destOrd="0" presId="urn:microsoft.com/office/officeart/2005/8/layout/vList2"/>
    <dgm:cxn modelId="{085CA816-0625-4D25-B240-8AEC8CADEFD3}" type="presParOf" srcId="{2BB50364-1ABC-4DBF-A7AB-CF4666EABE4B}" destId="{50CEEACE-0075-4A60-9C05-71474DF675AE}" srcOrd="4" destOrd="0" presId="urn:microsoft.com/office/officeart/2005/8/layout/vList2"/>
    <dgm:cxn modelId="{2CCE9E4E-C1A3-4E08-88D0-05973054695C}" type="presParOf" srcId="{2BB50364-1ABC-4DBF-A7AB-CF4666EABE4B}" destId="{E5296932-E359-41B6-9195-D39001996F69}" srcOrd="5" destOrd="0" presId="urn:microsoft.com/office/officeart/2005/8/layout/vList2"/>
    <dgm:cxn modelId="{FB4E6A16-70F5-4B57-9727-11803CEC8E11}" type="presParOf" srcId="{2BB50364-1ABC-4DBF-A7AB-CF4666EABE4B}" destId="{783CAC19-2FE4-4B6E-9D9A-50C464B0FD38}" srcOrd="6" destOrd="0" presId="urn:microsoft.com/office/officeart/2005/8/layout/vList2"/>
    <dgm:cxn modelId="{D3032DE8-182E-453A-9DD4-C544842D1E7A}" type="presParOf" srcId="{2BB50364-1ABC-4DBF-A7AB-CF4666EABE4B}" destId="{995B5BA4-1D6D-4490-8738-B062F855C637}" srcOrd="7" destOrd="0" presId="urn:microsoft.com/office/officeart/2005/8/layout/vList2"/>
    <dgm:cxn modelId="{2E3EE8B7-0B10-4585-A457-B9DE9C9DF26A}" type="presParOf" srcId="{2BB50364-1ABC-4DBF-A7AB-CF4666EABE4B}" destId="{CF132309-8132-41EE-B0A6-EC718B1718BA}" srcOrd="8" destOrd="0" presId="urn:microsoft.com/office/officeart/2005/8/layout/vList2"/>
    <dgm:cxn modelId="{AFF45934-10EF-4F40-8A8C-D4468AA699C0}" type="presParOf" srcId="{2BB50364-1ABC-4DBF-A7AB-CF4666EABE4B}" destId="{17AEF3C3-D34B-4F69-AB40-C2F905617662}" srcOrd="9" destOrd="0" presId="urn:microsoft.com/office/officeart/2005/8/layout/vList2"/>
    <dgm:cxn modelId="{D2D34309-CA31-47E6-8561-9614EBB58806}" type="presParOf" srcId="{2BB50364-1ABC-4DBF-A7AB-CF4666EABE4B}" destId="{C1B3582F-6AA8-4060-B6A8-256C1A6D49E9}" srcOrd="10" destOrd="0" presId="urn:microsoft.com/office/officeart/2005/8/layout/vList2"/>
    <dgm:cxn modelId="{757DCFC5-2024-4913-B104-884CF065BF36}" type="presParOf" srcId="{2BB50364-1ABC-4DBF-A7AB-CF4666EABE4B}" destId="{47F7183B-12A3-49FC-9D77-FBF6D3B557B1}" srcOrd="11" destOrd="0" presId="urn:microsoft.com/office/officeart/2005/8/layout/vList2"/>
    <dgm:cxn modelId="{8F8E1DD6-73D2-46C0-A4C5-9F2100063E41}" type="presParOf" srcId="{2BB50364-1ABC-4DBF-A7AB-CF4666EABE4B}" destId="{63D4EEAF-2BD5-4CB6-924D-F4AA48F842B2}"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2BFC54-952F-42CF-AD41-7F16CF7B3DC5}"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86C4FB09-4906-468F-BBE5-37919705CAEF}">
      <dgm:prSet/>
      <dgm:spPr/>
      <dgm:t>
        <a:bodyPr/>
        <a:lstStyle/>
        <a:p>
          <a:r>
            <a:rPr lang="en-US" b="1" i="0"/>
            <a:t>Impact:</a:t>
          </a:r>
          <a:endParaRPr lang="en-IN"/>
        </a:p>
      </dgm:t>
    </dgm:pt>
    <dgm:pt modelId="{F840A5F6-757D-45A8-B6F8-1F4B12C79E98}" type="parTrans" cxnId="{41881F78-F863-4B4B-8668-C47A33293DBB}">
      <dgm:prSet/>
      <dgm:spPr/>
      <dgm:t>
        <a:bodyPr/>
        <a:lstStyle/>
        <a:p>
          <a:endParaRPr lang="en-IN"/>
        </a:p>
      </dgm:t>
    </dgm:pt>
    <dgm:pt modelId="{F244DD5B-9BBB-462A-91E1-01A7005F98BD}" type="sibTrans" cxnId="{41881F78-F863-4B4B-8668-C47A33293DBB}">
      <dgm:prSet/>
      <dgm:spPr/>
      <dgm:t>
        <a:bodyPr/>
        <a:lstStyle/>
        <a:p>
          <a:endParaRPr lang="en-IN"/>
        </a:p>
      </dgm:t>
    </dgm:pt>
    <dgm:pt modelId="{A74FFE97-EB5D-4228-8CF1-33A4BF242FC5}">
      <dgm:prSet/>
      <dgm:spPr/>
      <dgm:t>
        <a:bodyPr/>
        <a:lstStyle/>
        <a:p>
          <a:r>
            <a:rPr lang="en-US" b="1" i="0"/>
            <a:t>Global Reach</a:t>
          </a:r>
          <a:r>
            <a:rPr lang="en-US" b="0" i="0"/>
            <a:t>: The attack affected hundreds of thousands of computers in over 150 countries, including businesses, government agencies, hospitals, and critical infrastructure.</a:t>
          </a:r>
          <a:endParaRPr lang="en-IN"/>
        </a:p>
      </dgm:t>
    </dgm:pt>
    <dgm:pt modelId="{C49DF636-F8BC-4324-A4C3-8BBCAD626D88}" type="parTrans" cxnId="{FE8AA618-948D-4F88-A48F-C1CFBF430F54}">
      <dgm:prSet/>
      <dgm:spPr/>
      <dgm:t>
        <a:bodyPr/>
        <a:lstStyle/>
        <a:p>
          <a:endParaRPr lang="en-IN"/>
        </a:p>
      </dgm:t>
    </dgm:pt>
    <dgm:pt modelId="{1D2D510A-5C85-41A1-B9D7-EB6FF99DA31B}" type="sibTrans" cxnId="{FE8AA618-948D-4F88-A48F-C1CFBF430F54}">
      <dgm:prSet/>
      <dgm:spPr/>
      <dgm:t>
        <a:bodyPr/>
        <a:lstStyle/>
        <a:p>
          <a:endParaRPr lang="en-IN"/>
        </a:p>
      </dgm:t>
    </dgm:pt>
    <dgm:pt modelId="{B5294257-8EC3-4EC9-B7A3-2232387109F9}">
      <dgm:prSet/>
      <dgm:spPr/>
      <dgm:t>
        <a:bodyPr/>
        <a:lstStyle/>
        <a:p>
          <a:r>
            <a:rPr lang="en-US" b="1" i="0"/>
            <a:t>Disruption of Services</a:t>
          </a:r>
          <a:r>
            <a:rPr lang="en-US" b="0" i="0"/>
            <a:t>: WannaCry disrupted operations in various sectors, including healthcare, finance, transportation, and telecommunications.</a:t>
          </a:r>
          <a:endParaRPr lang="en-IN"/>
        </a:p>
      </dgm:t>
    </dgm:pt>
    <dgm:pt modelId="{1D6E6B52-3D04-4B1D-8351-8A903C9FE19C}" type="parTrans" cxnId="{2E543F66-4130-44F0-B4AA-E7F9CD9A5162}">
      <dgm:prSet/>
      <dgm:spPr/>
      <dgm:t>
        <a:bodyPr/>
        <a:lstStyle/>
        <a:p>
          <a:endParaRPr lang="en-IN"/>
        </a:p>
      </dgm:t>
    </dgm:pt>
    <dgm:pt modelId="{9867D12C-EC75-4BE3-A35B-7BFAB23038D7}" type="sibTrans" cxnId="{2E543F66-4130-44F0-B4AA-E7F9CD9A5162}">
      <dgm:prSet/>
      <dgm:spPr/>
      <dgm:t>
        <a:bodyPr/>
        <a:lstStyle/>
        <a:p>
          <a:endParaRPr lang="en-IN"/>
        </a:p>
      </dgm:t>
    </dgm:pt>
    <dgm:pt modelId="{A08109AF-8C0A-4DBA-A940-E2CAD0EEB0A8}">
      <dgm:prSet/>
      <dgm:spPr/>
      <dgm:t>
        <a:bodyPr/>
        <a:lstStyle/>
        <a:p>
          <a:r>
            <a:rPr lang="en-US" b="1" i="0"/>
            <a:t>Financial Losses</a:t>
          </a:r>
          <a:r>
            <a:rPr lang="en-US" b="0" i="0"/>
            <a:t>: The total financial impact of the WannaCry attack is estimated to be in the hundreds of millions of dollars, considering factors such as ransom payments, lost productivity, and remediation costs.</a:t>
          </a:r>
          <a:endParaRPr lang="en-IN"/>
        </a:p>
      </dgm:t>
    </dgm:pt>
    <dgm:pt modelId="{1E404430-C4C6-410F-B0E7-C226E7BF5DFA}" type="parTrans" cxnId="{5F205586-BE42-4102-B85F-4EDB13DB9711}">
      <dgm:prSet/>
      <dgm:spPr/>
      <dgm:t>
        <a:bodyPr/>
        <a:lstStyle/>
        <a:p>
          <a:endParaRPr lang="en-IN"/>
        </a:p>
      </dgm:t>
    </dgm:pt>
    <dgm:pt modelId="{C387E849-4DCE-42BE-865D-F322F09643D2}" type="sibTrans" cxnId="{5F205586-BE42-4102-B85F-4EDB13DB9711}">
      <dgm:prSet/>
      <dgm:spPr/>
      <dgm:t>
        <a:bodyPr/>
        <a:lstStyle/>
        <a:p>
          <a:endParaRPr lang="en-IN"/>
        </a:p>
      </dgm:t>
    </dgm:pt>
    <dgm:pt modelId="{23160ACE-89ED-4318-AFCE-52E98EB8298D}">
      <dgm:prSet/>
      <dgm:spPr/>
      <dgm:t>
        <a:bodyPr/>
        <a:lstStyle/>
        <a:p>
          <a:r>
            <a:rPr lang="en-US" b="1" i="0"/>
            <a:t>Public Awareness</a:t>
          </a:r>
          <a:r>
            <a:rPr lang="en-US" b="0" i="0"/>
            <a:t>: The widespread media coverage of WannaCry raised public awareness about cybersecurity threats and the importance of keeping software systems updated.</a:t>
          </a:r>
          <a:endParaRPr lang="en-IN"/>
        </a:p>
      </dgm:t>
    </dgm:pt>
    <dgm:pt modelId="{2D854BA4-3D06-47F0-9CFC-6DF79A328476}" type="parTrans" cxnId="{0B9FD430-5F4B-48E0-8306-E6565172927C}">
      <dgm:prSet/>
      <dgm:spPr/>
      <dgm:t>
        <a:bodyPr/>
        <a:lstStyle/>
        <a:p>
          <a:endParaRPr lang="en-IN"/>
        </a:p>
      </dgm:t>
    </dgm:pt>
    <dgm:pt modelId="{AE0ECC56-BC8F-4E68-98BA-E8AECB62210E}" type="sibTrans" cxnId="{0B9FD430-5F4B-48E0-8306-E6565172927C}">
      <dgm:prSet/>
      <dgm:spPr/>
      <dgm:t>
        <a:bodyPr/>
        <a:lstStyle/>
        <a:p>
          <a:endParaRPr lang="en-IN"/>
        </a:p>
      </dgm:t>
    </dgm:pt>
    <dgm:pt modelId="{C2B35797-3F2D-4553-856F-FEA5AEB3E8E8}" type="pres">
      <dgm:prSet presAssocID="{F12BFC54-952F-42CF-AD41-7F16CF7B3DC5}" presName="Name0" presStyleCnt="0">
        <dgm:presLayoutVars>
          <dgm:chMax val="7"/>
          <dgm:dir/>
          <dgm:animLvl val="lvl"/>
          <dgm:resizeHandles val="exact"/>
        </dgm:presLayoutVars>
      </dgm:prSet>
      <dgm:spPr/>
    </dgm:pt>
    <dgm:pt modelId="{FCE6FC47-FC39-498D-A416-F8D4C3E30099}" type="pres">
      <dgm:prSet presAssocID="{86C4FB09-4906-468F-BBE5-37919705CAEF}" presName="circle1" presStyleLbl="node1" presStyleIdx="0" presStyleCnt="5"/>
      <dgm:spPr/>
    </dgm:pt>
    <dgm:pt modelId="{94D54982-81AE-40CC-BF31-3933C39912FA}" type="pres">
      <dgm:prSet presAssocID="{86C4FB09-4906-468F-BBE5-37919705CAEF}" presName="space" presStyleCnt="0"/>
      <dgm:spPr/>
    </dgm:pt>
    <dgm:pt modelId="{6477771A-A857-47C4-987D-26E32688C8FE}" type="pres">
      <dgm:prSet presAssocID="{86C4FB09-4906-468F-BBE5-37919705CAEF}" presName="rect1" presStyleLbl="alignAcc1" presStyleIdx="0" presStyleCnt="5"/>
      <dgm:spPr/>
    </dgm:pt>
    <dgm:pt modelId="{A5F5A555-0737-46BA-8B19-5967584003AB}" type="pres">
      <dgm:prSet presAssocID="{A74FFE97-EB5D-4228-8CF1-33A4BF242FC5}" presName="vertSpace2" presStyleLbl="node1" presStyleIdx="0" presStyleCnt="5"/>
      <dgm:spPr/>
    </dgm:pt>
    <dgm:pt modelId="{045CB9A2-2A26-4224-83BA-2E676110FFC1}" type="pres">
      <dgm:prSet presAssocID="{A74FFE97-EB5D-4228-8CF1-33A4BF242FC5}" presName="circle2" presStyleLbl="node1" presStyleIdx="1" presStyleCnt="5"/>
      <dgm:spPr/>
    </dgm:pt>
    <dgm:pt modelId="{8612B487-61A3-498B-8E7F-B9B8A089847C}" type="pres">
      <dgm:prSet presAssocID="{A74FFE97-EB5D-4228-8CF1-33A4BF242FC5}" presName="rect2" presStyleLbl="alignAcc1" presStyleIdx="1" presStyleCnt="5"/>
      <dgm:spPr/>
    </dgm:pt>
    <dgm:pt modelId="{338E3DB4-DD80-4C5C-8593-5996741D63E5}" type="pres">
      <dgm:prSet presAssocID="{B5294257-8EC3-4EC9-B7A3-2232387109F9}" presName="vertSpace3" presStyleLbl="node1" presStyleIdx="1" presStyleCnt="5"/>
      <dgm:spPr/>
    </dgm:pt>
    <dgm:pt modelId="{4B5954ED-AEF3-46EE-87C2-D9A474906457}" type="pres">
      <dgm:prSet presAssocID="{B5294257-8EC3-4EC9-B7A3-2232387109F9}" presName="circle3" presStyleLbl="node1" presStyleIdx="2" presStyleCnt="5"/>
      <dgm:spPr/>
    </dgm:pt>
    <dgm:pt modelId="{84689236-2E82-42EA-9918-945CCDE481DD}" type="pres">
      <dgm:prSet presAssocID="{B5294257-8EC3-4EC9-B7A3-2232387109F9}" presName="rect3" presStyleLbl="alignAcc1" presStyleIdx="2" presStyleCnt="5"/>
      <dgm:spPr/>
    </dgm:pt>
    <dgm:pt modelId="{58D53433-2A58-4E49-B51F-1F14A8E518BF}" type="pres">
      <dgm:prSet presAssocID="{A08109AF-8C0A-4DBA-A940-E2CAD0EEB0A8}" presName="vertSpace4" presStyleLbl="node1" presStyleIdx="2" presStyleCnt="5"/>
      <dgm:spPr/>
    </dgm:pt>
    <dgm:pt modelId="{70E6EE06-914A-42FA-AE7D-AB0B32623775}" type="pres">
      <dgm:prSet presAssocID="{A08109AF-8C0A-4DBA-A940-E2CAD0EEB0A8}" presName="circle4" presStyleLbl="node1" presStyleIdx="3" presStyleCnt="5"/>
      <dgm:spPr/>
    </dgm:pt>
    <dgm:pt modelId="{7A8C7D81-6980-4532-A1C5-3A658436289B}" type="pres">
      <dgm:prSet presAssocID="{A08109AF-8C0A-4DBA-A940-E2CAD0EEB0A8}" presName="rect4" presStyleLbl="alignAcc1" presStyleIdx="3" presStyleCnt="5"/>
      <dgm:spPr/>
    </dgm:pt>
    <dgm:pt modelId="{94DBFA5A-FB0F-4D78-9FB5-0291CE06F569}" type="pres">
      <dgm:prSet presAssocID="{23160ACE-89ED-4318-AFCE-52E98EB8298D}" presName="vertSpace5" presStyleLbl="node1" presStyleIdx="3" presStyleCnt="5"/>
      <dgm:spPr/>
    </dgm:pt>
    <dgm:pt modelId="{0C1EC88F-2C82-4DCA-9AC0-8EDBE8521573}" type="pres">
      <dgm:prSet presAssocID="{23160ACE-89ED-4318-AFCE-52E98EB8298D}" presName="circle5" presStyleLbl="node1" presStyleIdx="4" presStyleCnt="5"/>
      <dgm:spPr/>
    </dgm:pt>
    <dgm:pt modelId="{F1FA689F-DF8F-4E9F-B7F5-B7519198A3A1}" type="pres">
      <dgm:prSet presAssocID="{23160ACE-89ED-4318-AFCE-52E98EB8298D}" presName="rect5" presStyleLbl="alignAcc1" presStyleIdx="4" presStyleCnt="5"/>
      <dgm:spPr/>
    </dgm:pt>
    <dgm:pt modelId="{3DD35189-4E81-4082-8368-7995BE4CB636}" type="pres">
      <dgm:prSet presAssocID="{86C4FB09-4906-468F-BBE5-37919705CAEF}" presName="rect1ParTxNoCh" presStyleLbl="alignAcc1" presStyleIdx="4" presStyleCnt="5">
        <dgm:presLayoutVars>
          <dgm:chMax val="1"/>
          <dgm:bulletEnabled val="1"/>
        </dgm:presLayoutVars>
      </dgm:prSet>
      <dgm:spPr/>
    </dgm:pt>
    <dgm:pt modelId="{6F71AC8C-E11F-44EE-BEE7-8E684A61F999}" type="pres">
      <dgm:prSet presAssocID="{A74FFE97-EB5D-4228-8CF1-33A4BF242FC5}" presName="rect2ParTxNoCh" presStyleLbl="alignAcc1" presStyleIdx="4" presStyleCnt="5">
        <dgm:presLayoutVars>
          <dgm:chMax val="1"/>
          <dgm:bulletEnabled val="1"/>
        </dgm:presLayoutVars>
      </dgm:prSet>
      <dgm:spPr/>
    </dgm:pt>
    <dgm:pt modelId="{78CC39C8-4B8B-4A50-B3FE-2FCF8CFC1002}" type="pres">
      <dgm:prSet presAssocID="{B5294257-8EC3-4EC9-B7A3-2232387109F9}" presName="rect3ParTxNoCh" presStyleLbl="alignAcc1" presStyleIdx="4" presStyleCnt="5">
        <dgm:presLayoutVars>
          <dgm:chMax val="1"/>
          <dgm:bulletEnabled val="1"/>
        </dgm:presLayoutVars>
      </dgm:prSet>
      <dgm:spPr/>
    </dgm:pt>
    <dgm:pt modelId="{64EB88B2-95A8-44A1-842D-94A4AB3637F8}" type="pres">
      <dgm:prSet presAssocID="{A08109AF-8C0A-4DBA-A940-E2CAD0EEB0A8}" presName="rect4ParTxNoCh" presStyleLbl="alignAcc1" presStyleIdx="4" presStyleCnt="5">
        <dgm:presLayoutVars>
          <dgm:chMax val="1"/>
          <dgm:bulletEnabled val="1"/>
        </dgm:presLayoutVars>
      </dgm:prSet>
      <dgm:spPr/>
    </dgm:pt>
    <dgm:pt modelId="{88620D20-485E-4C4A-ACDF-E437936FEFE3}" type="pres">
      <dgm:prSet presAssocID="{23160ACE-89ED-4318-AFCE-52E98EB8298D}" presName="rect5ParTxNoCh" presStyleLbl="alignAcc1" presStyleIdx="4" presStyleCnt="5">
        <dgm:presLayoutVars>
          <dgm:chMax val="1"/>
          <dgm:bulletEnabled val="1"/>
        </dgm:presLayoutVars>
      </dgm:prSet>
      <dgm:spPr/>
    </dgm:pt>
  </dgm:ptLst>
  <dgm:cxnLst>
    <dgm:cxn modelId="{AF01C00F-69DB-4DA2-A0D4-005A6BA064F4}" type="presOf" srcId="{23160ACE-89ED-4318-AFCE-52E98EB8298D}" destId="{F1FA689F-DF8F-4E9F-B7F5-B7519198A3A1}" srcOrd="0" destOrd="0" presId="urn:microsoft.com/office/officeart/2005/8/layout/target3"/>
    <dgm:cxn modelId="{FE8AA618-948D-4F88-A48F-C1CFBF430F54}" srcId="{F12BFC54-952F-42CF-AD41-7F16CF7B3DC5}" destId="{A74FFE97-EB5D-4228-8CF1-33A4BF242FC5}" srcOrd="1" destOrd="0" parTransId="{C49DF636-F8BC-4324-A4C3-8BBCAD626D88}" sibTransId="{1D2D510A-5C85-41A1-B9D7-EB6FF99DA31B}"/>
    <dgm:cxn modelId="{0B9FD430-5F4B-48E0-8306-E6565172927C}" srcId="{F12BFC54-952F-42CF-AD41-7F16CF7B3DC5}" destId="{23160ACE-89ED-4318-AFCE-52E98EB8298D}" srcOrd="4" destOrd="0" parTransId="{2D854BA4-3D06-47F0-9CFC-6DF79A328476}" sibTransId="{AE0ECC56-BC8F-4E68-98BA-E8AECB62210E}"/>
    <dgm:cxn modelId="{E3E34536-9DC4-42DB-A689-33E1DB163895}" type="presOf" srcId="{A74FFE97-EB5D-4228-8CF1-33A4BF242FC5}" destId="{6F71AC8C-E11F-44EE-BEE7-8E684A61F999}" srcOrd="1" destOrd="0" presId="urn:microsoft.com/office/officeart/2005/8/layout/target3"/>
    <dgm:cxn modelId="{2E543F66-4130-44F0-B4AA-E7F9CD9A5162}" srcId="{F12BFC54-952F-42CF-AD41-7F16CF7B3DC5}" destId="{B5294257-8EC3-4EC9-B7A3-2232387109F9}" srcOrd="2" destOrd="0" parTransId="{1D6E6B52-3D04-4B1D-8351-8A903C9FE19C}" sibTransId="{9867D12C-EC75-4BE3-A35B-7BFAB23038D7}"/>
    <dgm:cxn modelId="{41881F78-F863-4B4B-8668-C47A33293DBB}" srcId="{F12BFC54-952F-42CF-AD41-7F16CF7B3DC5}" destId="{86C4FB09-4906-468F-BBE5-37919705CAEF}" srcOrd="0" destOrd="0" parTransId="{F840A5F6-757D-45A8-B6F8-1F4B12C79E98}" sibTransId="{F244DD5B-9BBB-462A-91E1-01A7005F98BD}"/>
    <dgm:cxn modelId="{5F205586-BE42-4102-B85F-4EDB13DB9711}" srcId="{F12BFC54-952F-42CF-AD41-7F16CF7B3DC5}" destId="{A08109AF-8C0A-4DBA-A940-E2CAD0EEB0A8}" srcOrd="3" destOrd="0" parTransId="{1E404430-C4C6-410F-B0E7-C226E7BF5DFA}" sibTransId="{C387E849-4DCE-42BE-865D-F322F09643D2}"/>
    <dgm:cxn modelId="{B5727990-E2DA-4632-9DF0-80DBF14F95BE}" type="presOf" srcId="{A08109AF-8C0A-4DBA-A940-E2CAD0EEB0A8}" destId="{64EB88B2-95A8-44A1-842D-94A4AB3637F8}" srcOrd="1" destOrd="0" presId="urn:microsoft.com/office/officeart/2005/8/layout/target3"/>
    <dgm:cxn modelId="{07C564AE-7E0D-4627-A3E0-4FB37D22F106}" type="presOf" srcId="{23160ACE-89ED-4318-AFCE-52E98EB8298D}" destId="{88620D20-485E-4C4A-ACDF-E437936FEFE3}" srcOrd="1" destOrd="0" presId="urn:microsoft.com/office/officeart/2005/8/layout/target3"/>
    <dgm:cxn modelId="{12E149B0-EC04-4B06-963B-7C2BECC8BDD8}" type="presOf" srcId="{B5294257-8EC3-4EC9-B7A3-2232387109F9}" destId="{78CC39C8-4B8B-4A50-B3FE-2FCF8CFC1002}" srcOrd="1" destOrd="0" presId="urn:microsoft.com/office/officeart/2005/8/layout/target3"/>
    <dgm:cxn modelId="{5F47C6B6-69B4-4360-8AD6-98D411764B2C}" type="presOf" srcId="{A74FFE97-EB5D-4228-8CF1-33A4BF242FC5}" destId="{8612B487-61A3-498B-8E7F-B9B8A089847C}" srcOrd="0" destOrd="0" presId="urn:microsoft.com/office/officeart/2005/8/layout/target3"/>
    <dgm:cxn modelId="{63E6E0BD-E449-45F7-A29D-9EEB6BB8639D}" type="presOf" srcId="{86C4FB09-4906-468F-BBE5-37919705CAEF}" destId="{3DD35189-4E81-4082-8368-7995BE4CB636}" srcOrd="1" destOrd="0" presId="urn:microsoft.com/office/officeart/2005/8/layout/target3"/>
    <dgm:cxn modelId="{DE8D2CC1-A939-4FEC-8495-BFDFEBE561E2}" type="presOf" srcId="{A08109AF-8C0A-4DBA-A940-E2CAD0EEB0A8}" destId="{7A8C7D81-6980-4532-A1C5-3A658436289B}" srcOrd="0" destOrd="0" presId="urn:microsoft.com/office/officeart/2005/8/layout/target3"/>
    <dgm:cxn modelId="{6BA65BCF-3831-4FB4-B378-9E34C53E1CEB}" type="presOf" srcId="{86C4FB09-4906-468F-BBE5-37919705CAEF}" destId="{6477771A-A857-47C4-987D-26E32688C8FE}" srcOrd="0" destOrd="0" presId="urn:microsoft.com/office/officeart/2005/8/layout/target3"/>
    <dgm:cxn modelId="{ED66EAE4-0FEF-4598-9604-5051C9567371}" type="presOf" srcId="{B5294257-8EC3-4EC9-B7A3-2232387109F9}" destId="{84689236-2E82-42EA-9918-945CCDE481DD}" srcOrd="0" destOrd="0" presId="urn:microsoft.com/office/officeart/2005/8/layout/target3"/>
    <dgm:cxn modelId="{59E3A3FC-CA8E-4D83-BD85-4B09217DDADD}" type="presOf" srcId="{F12BFC54-952F-42CF-AD41-7F16CF7B3DC5}" destId="{C2B35797-3F2D-4553-856F-FEA5AEB3E8E8}" srcOrd="0" destOrd="0" presId="urn:microsoft.com/office/officeart/2005/8/layout/target3"/>
    <dgm:cxn modelId="{321380F4-B663-4C6A-BD18-CBE05430E88C}" type="presParOf" srcId="{C2B35797-3F2D-4553-856F-FEA5AEB3E8E8}" destId="{FCE6FC47-FC39-498D-A416-F8D4C3E30099}" srcOrd="0" destOrd="0" presId="urn:microsoft.com/office/officeart/2005/8/layout/target3"/>
    <dgm:cxn modelId="{9323B4DA-19B5-41BC-BD1E-F5533F36450D}" type="presParOf" srcId="{C2B35797-3F2D-4553-856F-FEA5AEB3E8E8}" destId="{94D54982-81AE-40CC-BF31-3933C39912FA}" srcOrd="1" destOrd="0" presId="urn:microsoft.com/office/officeart/2005/8/layout/target3"/>
    <dgm:cxn modelId="{C852BC8D-F411-43EA-AEB3-66FFA191B945}" type="presParOf" srcId="{C2B35797-3F2D-4553-856F-FEA5AEB3E8E8}" destId="{6477771A-A857-47C4-987D-26E32688C8FE}" srcOrd="2" destOrd="0" presId="urn:microsoft.com/office/officeart/2005/8/layout/target3"/>
    <dgm:cxn modelId="{4A7A1CA1-B456-4279-BD58-6B3FABCF36BF}" type="presParOf" srcId="{C2B35797-3F2D-4553-856F-FEA5AEB3E8E8}" destId="{A5F5A555-0737-46BA-8B19-5967584003AB}" srcOrd="3" destOrd="0" presId="urn:microsoft.com/office/officeart/2005/8/layout/target3"/>
    <dgm:cxn modelId="{682AD127-4870-449C-B3A3-776FA5F2B54E}" type="presParOf" srcId="{C2B35797-3F2D-4553-856F-FEA5AEB3E8E8}" destId="{045CB9A2-2A26-4224-83BA-2E676110FFC1}" srcOrd="4" destOrd="0" presId="urn:microsoft.com/office/officeart/2005/8/layout/target3"/>
    <dgm:cxn modelId="{8E63209C-3F10-4474-ADB0-5EE163DAD2D7}" type="presParOf" srcId="{C2B35797-3F2D-4553-856F-FEA5AEB3E8E8}" destId="{8612B487-61A3-498B-8E7F-B9B8A089847C}" srcOrd="5" destOrd="0" presId="urn:microsoft.com/office/officeart/2005/8/layout/target3"/>
    <dgm:cxn modelId="{5D41ABC4-632E-4A3C-8F6D-C139750B26FD}" type="presParOf" srcId="{C2B35797-3F2D-4553-856F-FEA5AEB3E8E8}" destId="{338E3DB4-DD80-4C5C-8593-5996741D63E5}" srcOrd="6" destOrd="0" presId="urn:microsoft.com/office/officeart/2005/8/layout/target3"/>
    <dgm:cxn modelId="{6BDDD75F-8353-4CFB-BD63-0ED71EE10740}" type="presParOf" srcId="{C2B35797-3F2D-4553-856F-FEA5AEB3E8E8}" destId="{4B5954ED-AEF3-46EE-87C2-D9A474906457}" srcOrd="7" destOrd="0" presId="urn:microsoft.com/office/officeart/2005/8/layout/target3"/>
    <dgm:cxn modelId="{8F3E7B2E-DC6C-4109-ACC4-90D453ED8955}" type="presParOf" srcId="{C2B35797-3F2D-4553-856F-FEA5AEB3E8E8}" destId="{84689236-2E82-42EA-9918-945CCDE481DD}" srcOrd="8" destOrd="0" presId="urn:microsoft.com/office/officeart/2005/8/layout/target3"/>
    <dgm:cxn modelId="{9A97C2EC-11EC-43FD-8B8E-AF0CDA4FF538}" type="presParOf" srcId="{C2B35797-3F2D-4553-856F-FEA5AEB3E8E8}" destId="{58D53433-2A58-4E49-B51F-1F14A8E518BF}" srcOrd="9" destOrd="0" presId="urn:microsoft.com/office/officeart/2005/8/layout/target3"/>
    <dgm:cxn modelId="{916723D2-9F6F-444E-8AEC-14CFBE017879}" type="presParOf" srcId="{C2B35797-3F2D-4553-856F-FEA5AEB3E8E8}" destId="{70E6EE06-914A-42FA-AE7D-AB0B32623775}" srcOrd="10" destOrd="0" presId="urn:microsoft.com/office/officeart/2005/8/layout/target3"/>
    <dgm:cxn modelId="{57BD5B12-B77E-4C6E-9A3A-42F9911ADEFC}" type="presParOf" srcId="{C2B35797-3F2D-4553-856F-FEA5AEB3E8E8}" destId="{7A8C7D81-6980-4532-A1C5-3A658436289B}" srcOrd="11" destOrd="0" presId="urn:microsoft.com/office/officeart/2005/8/layout/target3"/>
    <dgm:cxn modelId="{18428760-F721-437A-A554-3AFAA58AE539}" type="presParOf" srcId="{C2B35797-3F2D-4553-856F-FEA5AEB3E8E8}" destId="{94DBFA5A-FB0F-4D78-9FB5-0291CE06F569}" srcOrd="12" destOrd="0" presId="urn:microsoft.com/office/officeart/2005/8/layout/target3"/>
    <dgm:cxn modelId="{0C5DE3F3-6382-4255-8BE1-BF0DCBE8E939}" type="presParOf" srcId="{C2B35797-3F2D-4553-856F-FEA5AEB3E8E8}" destId="{0C1EC88F-2C82-4DCA-9AC0-8EDBE8521573}" srcOrd="13" destOrd="0" presId="urn:microsoft.com/office/officeart/2005/8/layout/target3"/>
    <dgm:cxn modelId="{9C00F5A1-51E7-4797-B004-C394EFDEFFA0}" type="presParOf" srcId="{C2B35797-3F2D-4553-856F-FEA5AEB3E8E8}" destId="{F1FA689F-DF8F-4E9F-B7F5-B7519198A3A1}" srcOrd="14" destOrd="0" presId="urn:microsoft.com/office/officeart/2005/8/layout/target3"/>
    <dgm:cxn modelId="{25E36913-2487-4A3A-B364-7E3DD9DC76C2}" type="presParOf" srcId="{C2B35797-3F2D-4553-856F-FEA5AEB3E8E8}" destId="{3DD35189-4E81-4082-8368-7995BE4CB636}" srcOrd="15" destOrd="0" presId="urn:microsoft.com/office/officeart/2005/8/layout/target3"/>
    <dgm:cxn modelId="{4B3B8F64-05BF-4C70-AED2-857B6B4DDAF3}" type="presParOf" srcId="{C2B35797-3F2D-4553-856F-FEA5AEB3E8E8}" destId="{6F71AC8C-E11F-44EE-BEE7-8E684A61F999}" srcOrd="16" destOrd="0" presId="urn:microsoft.com/office/officeart/2005/8/layout/target3"/>
    <dgm:cxn modelId="{EE3599EC-261E-4621-AD91-5EDED4BE9BB8}" type="presParOf" srcId="{C2B35797-3F2D-4553-856F-FEA5AEB3E8E8}" destId="{78CC39C8-4B8B-4A50-B3FE-2FCF8CFC1002}" srcOrd="17" destOrd="0" presId="urn:microsoft.com/office/officeart/2005/8/layout/target3"/>
    <dgm:cxn modelId="{B3FA8126-A3A1-4A84-8212-588A84C7271A}" type="presParOf" srcId="{C2B35797-3F2D-4553-856F-FEA5AEB3E8E8}" destId="{64EB88B2-95A8-44A1-842D-94A4AB3637F8}" srcOrd="18" destOrd="0" presId="urn:microsoft.com/office/officeart/2005/8/layout/target3"/>
    <dgm:cxn modelId="{55725C33-7DA0-4B00-B4E8-9D6EC3F580E1}" type="presParOf" srcId="{C2B35797-3F2D-4553-856F-FEA5AEB3E8E8}" destId="{88620D20-485E-4C4A-ACDF-E437936FEFE3}" srcOrd="1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7B4B0A-65A7-4E32-A7FE-6F00CFD66DA1}"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IN"/>
        </a:p>
      </dgm:t>
    </dgm:pt>
    <dgm:pt modelId="{9B0FFDD3-90C1-4A19-80F6-11CA9DB47A5C}">
      <dgm:prSet/>
      <dgm:spPr/>
      <dgm:t>
        <a:bodyPr/>
        <a:lstStyle/>
        <a:p>
          <a:r>
            <a:rPr lang="en-US" b="1" i="0"/>
            <a:t>Response:</a:t>
          </a:r>
          <a:endParaRPr lang="en-IN"/>
        </a:p>
      </dgm:t>
    </dgm:pt>
    <dgm:pt modelId="{C3EFF462-3872-4F66-A215-F426FF467145}" type="parTrans" cxnId="{494F439E-C82A-471E-8CA9-F35CF67A3165}">
      <dgm:prSet/>
      <dgm:spPr/>
      <dgm:t>
        <a:bodyPr/>
        <a:lstStyle/>
        <a:p>
          <a:endParaRPr lang="en-IN"/>
        </a:p>
      </dgm:t>
    </dgm:pt>
    <dgm:pt modelId="{1CD0DA5D-382A-4840-9C8B-5D540A68150D}" type="sibTrans" cxnId="{494F439E-C82A-471E-8CA9-F35CF67A3165}">
      <dgm:prSet/>
      <dgm:spPr/>
      <dgm:t>
        <a:bodyPr/>
        <a:lstStyle/>
        <a:p>
          <a:endParaRPr lang="en-IN"/>
        </a:p>
      </dgm:t>
    </dgm:pt>
    <dgm:pt modelId="{0CB2A077-FF59-415E-9975-C894970D69D0}">
      <dgm:prSet/>
      <dgm:spPr/>
      <dgm:t>
        <a:bodyPr/>
        <a:lstStyle/>
        <a:p>
          <a:r>
            <a:rPr lang="en-US" b="1" i="0"/>
            <a:t>Emergency Patches</a:t>
          </a:r>
          <a:r>
            <a:rPr lang="en-US" b="0" i="0"/>
            <a:t>: In response to the WannaCry attack, Microsoft released emergency security patches to address the vulnerability exploited by the ransomware. Even for unsupported versions like Windows XP, Microsoft issued patches to mitigate the risk.</a:t>
          </a:r>
          <a:endParaRPr lang="en-IN"/>
        </a:p>
      </dgm:t>
    </dgm:pt>
    <dgm:pt modelId="{2C0EA5AB-9D9A-4362-983E-4E313E0FB6DF}" type="parTrans" cxnId="{72B7D6F3-51C2-401A-A03D-A8906B63FEB8}">
      <dgm:prSet/>
      <dgm:spPr/>
      <dgm:t>
        <a:bodyPr/>
        <a:lstStyle/>
        <a:p>
          <a:endParaRPr lang="en-IN"/>
        </a:p>
      </dgm:t>
    </dgm:pt>
    <dgm:pt modelId="{AD3DA14E-2072-4289-876F-EECE6574A109}" type="sibTrans" cxnId="{72B7D6F3-51C2-401A-A03D-A8906B63FEB8}">
      <dgm:prSet/>
      <dgm:spPr/>
      <dgm:t>
        <a:bodyPr/>
        <a:lstStyle/>
        <a:p>
          <a:endParaRPr lang="en-IN"/>
        </a:p>
      </dgm:t>
    </dgm:pt>
    <dgm:pt modelId="{20A8AB19-2D13-4764-B1B9-1D52EA7F3DFE}">
      <dgm:prSet/>
      <dgm:spPr/>
      <dgm:t>
        <a:bodyPr/>
        <a:lstStyle/>
        <a:p>
          <a:r>
            <a:rPr lang="en-US" b="1" i="0"/>
            <a:t>Law Enforcement Action</a:t>
          </a:r>
          <a:r>
            <a:rPr lang="en-US" b="0" i="0"/>
            <a:t>: Law enforcement agencies, cybersecurity firms, and international organizations collaborated to investigate the attack and disrupt the operations of WannaCry's perpetrators.</a:t>
          </a:r>
          <a:endParaRPr lang="en-IN"/>
        </a:p>
      </dgm:t>
    </dgm:pt>
    <dgm:pt modelId="{D2C35B40-36B4-4FC3-A486-048DD80603DD}" type="parTrans" cxnId="{774085CA-9D7E-4CE0-AAE7-52DF99261ED9}">
      <dgm:prSet/>
      <dgm:spPr/>
      <dgm:t>
        <a:bodyPr/>
        <a:lstStyle/>
        <a:p>
          <a:endParaRPr lang="en-IN"/>
        </a:p>
      </dgm:t>
    </dgm:pt>
    <dgm:pt modelId="{C939E961-894E-4DF6-9849-D2F36768981B}" type="sibTrans" cxnId="{774085CA-9D7E-4CE0-AAE7-52DF99261ED9}">
      <dgm:prSet/>
      <dgm:spPr/>
      <dgm:t>
        <a:bodyPr/>
        <a:lstStyle/>
        <a:p>
          <a:endParaRPr lang="en-IN"/>
        </a:p>
      </dgm:t>
    </dgm:pt>
    <dgm:pt modelId="{C488FA6A-8B76-42EB-B544-1D95D82B1366}">
      <dgm:prSet/>
      <dgm:spPr/>
      <dgm:t>
        <a:bodyPr/>
        <a:lstStyle/>
        <a:p>
          <a:r>
            <a:rPr lang="en-US" b="1" i="0"/>
            <a:t>Debate on Responsible Disclosure</a:t>
          </a:r>
          <a:r>
            <a:rPr lang="en-US" b="0" i="0"/>
            <a:t>: The WannaCry incident sparked debates about responsible disclosure of software vulnerabilities and the role of governments in developing and stockpiling cyber weapons.</a:t>
          </a:r>
          <a:endParaRPr lang="en-IN"/>
        </a:p>
      </dgm:t>
    </dgm:pt>
    <dgm:pt modelId="{50B09EDE-2261-44D9-BB6B-19D9A2CB5D61}" type="parTrans" cxnId="{D0A82B20-4526-4C9E-A658-5066B8E6E0D7}">
      <dgm:prSet/>
      <dgm:spPr/>
      <dgm:t>
        <a:bodyPr/>
        <a:lstStyle/>
        <a:p>
          <a:endParaRPr lang="en-IN"/>
        </a:p>
      </dgm:t>
    </dgm:pt>
    <dgm:pt modelId="{BC8CA4CC-848E-4A42-A6E0-736C68F60C48}" type="sibTrans" cxnId="{D0A82B20-4526-4C9E-A658-5066B8E6E0D7}">
      <dgm:prSet/>
      <dgm:spPr/>
      <dgm:t>
        <a:bodyPr/>
        <a:lstStyle/>
        <a:p>
          <a:endParaRPr lang="en-IN"/>
        </a:p>
      </dgm:t>
    </dgm:pt>
    <dgm:pt modelId="{1D3BC9CE-0D84-4FD7-ADED-8209EBD3AB20}" type="pres">
      <dgm:prSet presAssocID="{647B4B0A-65A7-4E32-A7FE-6F00CFD66DA1}" presName="linearFlow" presStyleCnt="0">
        <dgm:presLayoutVars>
          <dgm:dir/>
          <dgm:resizeHandles val="exact"/>
        </dgm:presLayoutVars>
      </dgm:prSet>
      <dgm:spPr/>
    </dgm:pt>
    <dgm:pt modelId="{8CCE4DF6-7E31-4A99-85B9-4A3F8B182976}" type="pres">
      <dgm:prSet presAssocID="{9B0FFDD3-90C1-4A19-80F6-11CA9DB47A5C}" presName="composite" presStyleCnt="0"/>
      <dgm:spPr/>
    </dgm:pt>
    <dgm:pt modelId="{06318D4D-D54D-476E-8AAA-DC598A0CAE1F}" type="pres">
      <dgm:prSet presAssocID="{9B0FFDD3-90C1-4A19-80F6-11CA9DB47A5C}" presName="imgShp" presStyleLbl="fgImgPlace1" presStyleIdx="0" presStyleCnt="4"/>
      <dgm:spPr/>
    </dgm:pt>
    <dgm:pt modelId="{FC96FCF3-2FFE-48EE-A04F-438B90DD5E9F}" type="pres">
      <dgm:prSet presAssocID="{9B0FFDD3-90C1-4A19-80F6-11CA9DB47A5C}" presName="txShp" presStyleLbl="node1" presStyleIdx="0" presStyleCnt="4">
        <dgm:presLayoutVars>
          <dgm:bulletEnabled val="1"/>
        </dgm:presLayoutVars>
      </dgm:prSet>
      <dgm:spPr/>
    </dgm:pt>
    <dgm:pt modelId="{E20F6A6B-D868-4A10-849C-B1EB7E956439}" type="pres">
      <dgm:prSet presAssocID="{1CD0DA5D-382A-4840-9C8B-5D540A68150D}" presName="spacing" presStyleCnt="0"/>
      <dgm:spPr/>
    </dgm:pt>
    <dgm:pt modelId="{21E39334-6FD8-48A0-B361-84E79AAF910F}" type="pres">
      <dgm:prSet presAssocID="{0CB2A077-FF59-415E-9975-C894970D69D0}" presName="composite" presStyleCnt="0"/>
      <dgm:spPr/>
    </dgm:pt>
    <dgm:pt modelId="{20184812-2036-4751-B1C6-1590F78FD7B9}" type="pres">
      <dgm:prSet presAssocID="{0CB2A077-FF59-415E-9975-C894970D69D0}" presName="imgShp" presStyleLbl="fgImgPlace1" presStyleIdx="1" presStyleCnt="4"/>
      <dgm:spPr/>
    </dgm:pt>
    <dgm:pt modelId="{496FADC3-BAA9-4C2E-A23E-539C15B7214D}" type="pres">
      <dgm:prSet presAssocID="{0CB2A077-FF59-415E-9975-C894970D69D0}" presName="txShp" presStyleLbl="node1" presStyleIdx="1" presStyleCnt="4">
        <dgm:presLayoutVars>
          <dgm:bulletEnabled val="1"/>
        </dgm:presLayoutVars>
      </dgm:prSet>
      <dgm:spPr/>
    </dgm:pt>
    <dgm:pt modelId="{5DEAD5E8-CEE4-4693-829E-4565FC2E17C0}" type="pres">
      <dgm:prSet presAssocID="{AD3DA14E-2072-4289-876F-EECE6574A109}" presName="spacing" presStyleCnt="0"/>
      <dgm:spPr/>
    </dgm:pt>
    <dgm:pt modelId="{FCAC47B0-5815-4AC0-B425-F3A8509B6C45}" type="pres">
      <dgm:prSet presAssocID="{20A8AB19-2D13-4764-B1B9-1D52EA7F3DFE}" presName="composite" presStyleCnt="0"/>
      <dgm:spPr/>
    </dgm:pt>
    <dgm:pt modelId="{0DDFAE55-B1CF-4AD4-9FCE-501B601310C7}" type="pres">
      <dgm:prSet presAssocID="{20A8AB19-2D13-4764-B1B9-1D52EA7F3DFE}" presName="imgShp" presStyleLbl="fgImgPlace1" presStyleIdx="2" presStyleCnt="4"/>
      <dgm:spPr/>
    </dgm:pt>
    <dgm:pt modelId="{070044A7-8EA7-4F13-BBED-FF080A5CF069}" type="pres">
      <dgm:prSet presAssocID="{20A8AB19-2D13-4764-B1B9-1D52EA7F3DFE}" presName="txShp" presStyleLbl="node1" presStyleIdx="2" presStyleCnt="4">
        <dgm:presLayoutVars>
          <dgm:bulletEnabled val="1"/>
        </dgm:presLayoutVars>
      </dgm:prSet>
      <dgm:spPr/>
    </dgm:pt>
    <dgm:pt modelId="{F5093FA8-D42C-4C4C-BF30-2B112003263A}" type="pres">
      <dgm:prSet presAssocID="{C939E961-894E-4DF6-9849-D2F36768981B}" presName="spacing" presStyleCnt="0"/>
      <dgm:spPr/>
    </dgm:pt>
    <dgm:pt modelId="{8EC81952-572E-48D5-BB01-5B40F636FD14}" type="pres">
      <dgm:prSet presAssocID="{C488FA6A-8B76-42EB-B544-1D95D82B1366}" presName="composite" presStyleCnt="0"/>
      <dgm:spPr/>
    </dgm:pt>
    <dgm:pt modelId="{C7A33EB0-E561-4EF6-BCC6-D1A968A5B7D4}" type="pres">
      <dgm:prSet presAssocID="{C488FA6A-8B76-42EB-B544-1D95D82B1366}" presName="imgShp" presStyleLbl="fgImgPlace1" presStyleIdx="3" presStyleCnt="4"/>
      <dgm:spPr/>
    </dgm:pt>
    <dgm:pt modelId="{D6BD38A0-1668-413D-993A-D3B9C1C87BFD}" type="pres">
      <dgm:prSet presAssocID="{C488FA6A-8B76-42EB-B544-1D95D82B1366}" presName="txShp" presStyleLbl="node1" presStyleIdx="3" presStyleCnt="4">
        <dgm:presLayoutVars>
          <dgm:bulletEnabled val="1"/>
        </dgm:presLayoutVars>
      </dgm:prSet>
      <dgm:spPr/>
    </dgm:pt>
  </dgm:ptLst>
  <dgm:cxnLst>
    <dgm:cxn modelId="{D0A82B20-4526-4C9E-A658-5066B8E6E0D7}" srcId="{647B4B0A-65A7-4E32-A7FE-6F00CFD66DA1}" destId="{C488FA6A-8B76-42EB-B544-1D95D82B1366}" srcOrd="3" destOrd="0" parTransId="{50B09EDE-2261-44D9-BB6B-19D9A2CB5D61}" sibTransId="{BC8CA4CC-848E-4A42-A6E0-736C68F60C48}"/>
    <dgm:cxn modelId="{E6417A69-BA77-42F9-A254-747B3ED9104E}" type="presOf" srcId="{20A8AB19-2D13-4764-B1B9-1D52EA7F3DFE}" destId="{070044A7-8EA7-4F13-BBED-FF080A5CF069}" srcOrd="0" destOrd="0" presId="urn:microsoft.com/office/officeart/2005/8/layout/vList3"/>
    <dgm:cxn modelId="{64F99C70-796F-4609-9063-F50B4353EF73}" type="presOf" srcId="{0CB2A077-FF59-415E-9975-C894970D69D0}" destId="{496FADC3-BAA9-4C2E-A23E-539C15B7214D}" srcOrd="0" destOrd="0" presId="urn:microsoft.com/office/officeart/2005/8/layout/vList3"/>
    <dgm:cxn modelId="{494F439E-C82A-471E-8CA9-F35CF67A3165}" srcId="{647B4B0A-65A7-4E32-A7FE-6F00CFD66DA1}" destId="{9B0FFDD3-90C1-4A19-80F6-11CA9DB47A5C}" srcOrd="0" destOrd="0" parTransId="{C3EFF462-3872-4F66-A215-F426FF467145}" sibTransId="{1CD0DA5D-382A-4840-9C8B-5D540A68150D}"/>
    <dgm:cxn modelId="{BC19BBA1-E357-4F53-9BB7-1F5540C61296}" type="presOf" srcId="{C488FA6A-8B76-42EB-B544-1D95D82B1366}" destId="{D6BD38A0-1668-413D-993A-D3B9C1C87BFD}" srcOrd="0" destOrd="0" presId="urn:microsoft.com/office/officeart/2005/8/layout/vList3"/>
    <dgm:cxn modelId="{0F08E5A8-D802-4B18-AC65-6CAA627958ED}" type="presOf" srcId="{9B0FFDD3-90C1-4A19-80F6-11CA9DB47A5C}" destId="{FC96FCF3-2FFE-48EE-A04F-438B90DD5E9F}" srcOrd="0" destOrd="0" presId="urn:microsoft.com/office/officeart/2005/8/layout/vList3"/>
    <dgm:cxn modelId="{466A16B3-4C0F-4C10-BF54-674F15177757}" type="presOf" srcId="{647B4B0A-65A7-4E32-A7FE-6F00CFD66DA1}" destId="{1D3BC9CE-0D84-4FD7-ADED-8209EBD3AB20}" srcOrd="0" destOrd="0" presId="urn:microsoft.com/office/officeart/2005/8/layout/vList3"/>
    <dgm:cxn modelId="{774085CA-9D7E-4CE0-AAE7-52DF99261ED9}" srcId="{647B4B0A-65A7-4E32-A7FE-6F00CFD66DA1}" destId="{20A8AB19-2D13-4764-B1B9-1D52EA7F3DFE}" srcOrd="2" destOrd="0" parTransId="{D2C35B40-36B4-4FC3-A486-048DD80603DD}" sibTransId="{C939E961-894E-4DF6-9849-D2F36768981B}"/>
    <dgm:cxn modelId="{72B7D6F3-51C2-401A-A03D-A8906B63FEB8}" srcId="{647B4B0A-65A7-4E32-A7FE-6F00CFD66DA1}" destId="{0CB2A077-FF59-415E-9975-C894970D69D0}" srcOrd="1" destOrd="0" parTransId="{2C0EA5AB-9D9A-4362-983E-4E313E0FB6DF}" sibTransId="{AD3DA14E-2072-4289-876F-EECE6574A109}"/>
    <dgm:cxn modelId="{6EF58CD9-9463-468B-AB77-9365F6AFABD5}" type="presParOf" srcId="{1D3BC9CE-0D84-4FD7-ADED-8209EBD3AB20}" destId="{8CCE4DF6-7E31-4A99-85B9-4A3F8B182976}" srcOrd="0" destOrd="0" presId="urn:microsoft.com/office/officeart/2005/8/layout/vList3"/>
    <dgm:cxn modelId="{70EA4598-823C-4370-95AA-EC9EC15F7B70}" type="presParOf" srcId="{8CCE4DF6-7E31-4A99-85B9-4A3F8B182976}" destId="{06318D4D-D54D-476E-8AAA-DC598A0CAE1F}" srcOrd="0" destOrd="0" presId="urn:microsoft.com/office/officeart/2005/8/layout/vList3"/>
    <dgm:cxn modelId="{A7ED2CE4-177A-4ADA-88D9-FCE4F5047108}" type="presParOf" srcId="{8CCE4DF6-7E31-4A99-85B9-4A3F8B182976}" destId="{FC96FCF3-2FFE-48EE-A04F-438B90DD5E9F}" srcOrd="1" destOrd="0" presId="urn:microsoft.com/office/officeart/2005/8/layout/vList3"/>
    <dgm:cxn modelId="{A3C93A02-645A-487A-A4D9-9530474F5228}" type="presParOf" srcId="{1D3BC9CE-0D84-4FD7-ADED-8209EBD3AB20}" destId="{E20F6A6B-D868-4A10-849C-B1EB7E956439}" srcOrd="1" destOrd="0" presId="urn:microsoft.com/office/officeart/2005/8/layout/vList3"/>
    <dgm:cxn modelId="{C88AE7B9-CAB3-44C8-9453-FF8D83FEAB96}" type="presParOf" srcId="{1D3BC9CE-0D84-4FD7-ADED-8209EBD3AB20}" destId="{21E39334-6FD8-48A0-B361-84E79AAF910F}" srcOrd="2" destOrd="0" presId="urn:microsoft.com/office/officeart/2005/8/layout/vList3"/>
    <dgm:cxn modelId="{DE9F035C-9718-478D-8AD5-A9BEFD6F27F7}" type="presParOf" srcId="{21E39334-6FD8-48A0-B361-84E79AAF910F}" destId="{20184812-2036-4751-B1C6-1590F78FD7B9}" srcOrd="0" destOrd="0" presId="urn:microsoft.com/office/officeart/2005/8/layout/vList3"/>
    <dgm:cxn modelId="{5079B5EB-4B72-499F-ACBC-56E8F26AF9B7}" type="presParOf" srcId="{21E39334-6FD8-48A0-B361-84E79AAF910F}" destId="{496FADC3-BAA9-4C2E-A23E-539C15B7214D}" srcOrd="1" destOrd="0" presId="urn:microsoft.com/office/officeart/2005/8/layout/vList3"/>
    <dgm:cxn modelId="{301DF729-44EF-423A-8A0B-DB1348663035}" type="presParOf" srcId="{1D3BC9CE-0D84-4FD7-ADED-8209EBD3AB20}" destId="{5DEAD5E8-CEE4-4693-829E-4565FC2E17C0}" srcOrd="3" destOrd="0" presId="urn:microsoft.com/office/officeart/2005/8/layout/vList3"/>
    <dgm:cxn modelId="{2E3A77FB-8609-4EEB-B110-9327E1266DEC}" type="presParOf" srcId="{1D3BC9CE-0D84-4FD7-ADED-8209EBD3AB20}" destId="{FCAC47B0-5815-4AC0-B425-F3A8509B6C45}" srcOrd="4" destOrd="0" presId="urn:microsoft.com/office/officeart/2005/8/layout/vList3"/>
    <dgm:cxn modelId="{10A7EE32-3485-40FA-A629-A751F036DF90}" type="presParOf" srcId="{FCAC47B0-5815-4AC0-B425-F3A8509B6C45}" destId="{0DDFAE55-B1CF-4AD4-9FCE-501B601310C7}" srcOrd="0" destOrd="0" presId="urn:microsoft.com/office/officeart/2005/8/layout/vList3"/>
    <dgm:cxn modelId="{9A1704C1-603B-4B49-A9AB-F5182C6D8B28}" type="presParOf" srcId="{FCAC47B0-5815-4AC0-B425-F3A8509B6C45}" destId="{070044A7-8EA7-4F13-BBED-FF080A5CF069}" srcOrd="1" destOrd="0" presId="urn:microsoft.com/office/officeart/2005/8/layout/vList3"/>
    <dgm:cxn modelId="{1BFB9905-18EC-48BA-BA2E-4DC00A5A0F83}" type="presParOf" srcId="{1D3BC9CE-0D84-4FD7-ADED-8209EBD3AB20}" destId="{F5093FA8-D42C-4C4C-BF30-2B112003263A}" srcOrd="5" destOrd="0" presId="urn:microsoft.com/office/officeart/2005/8/layout/vList3"/>
    <dgm:cxn modelId="{856F2BBD-9A7B-43A1-85EB-0C0B1003EB81}" type="presParOf" srcId="{1D3BC9CE-0D84-4FD7-ADED-8209EBD3AB20}" destId="{8EC81952-572E-48D5-BB01-5B40F636FD14}" srcOrd="6" destOrd="0" presId="urn:microsoft.com/office/officeart/2005/8/layout/vList3"/>
    <dgm:cxn modelId="{6E476770-9A0A-4AD8-8495-F950E28E6D0D}" type="presParOf" srcId="{8EC81952-572E-48D5-BB01-5B40F636FD14}" destId="{C7A33EB0-E561-4EF6-BCC6-D1A968A5B7D4}" srcOrd="0" destOrd="0" presId="urn:microsoft.com/office/officeart/2005/8/layout/vList3"/>
    <dgm:cxn modelId="{C4DFA404-05BB-4E36-B810-33615F39E454}" type="presParOf" srcId="{8EC81952-572E-48D5-BB01-5B40F636FD14}" destId="{D6BD38A0-1668-413D-993A-D3B9C1C87BF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8D74F6-98A1-4EE8-AA9D-E4621199115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16D7A41-6BA9-4E54-9324-37B55900DB67}">
      <dgm:prSet/>
      <dgm:spPr/>
      <dgm:t>
        <a:bodyPr/>
        <a:lstStyle/>
        <a:p>
          <a:r>
            <a:rPr lang="en-US" b="1" i="0"/>
            <a:t>Lessons Learned:</a:t>
          </a:r>
          <a:endParaRPr lang="en-IN"/>
        </a:p>
      </dgm:t>
    </dgm:pt>
    <dgm:pt modelId="{7F4ADA7C-2A06-4515-B363-B43ABD333E5D}" type="parTrans" cxnId="{950BF3DE-BAEA-42DD-A90E-0C35AC243242}">
      <dgm:prSet/>
      <dgm:spPr/>
      <dgm:t>
        <a:bodyPr/>
        <a:lstStyle/>
        <a:p>
          <a:endParaRPr lang="en-IN"/>
        </a:p>
      </dgm:t>
    </dgm:pt>
    <dgm:pt modelId="{C72569F4-630A-42BC-82FF-CB3DCD0F3DB6}" type="sibTrans" cxnId="{950BF3DE-BAEA-42DD-A90E-0C35AC243242}">
      <dgm:prSet/>
      <dgm:spPr/>
      <dgm:t>
        <a:bodyPr/>
        <a:lstStyle/>
        <a:p>
          <a:endParaRPr lang="en-IN"/>
        </a:p>
      </dgm:t>
    </dgm:pt>
    <dgm:pt modelId="{EDFF97E9-62E6-4D44-A7E9-EE17043C4146}">
      <dgm:prSet/>
      <dgm:spPr/>
      <dgm:t>
        <a:bodyPr/>
        <a:lstStyle/>
        <a:p>
          <a:r>
            <a:rPr lang="en-US" b="1" i="0"/>
            <a:t>Importance of Patch Management</a:t>
          </a:r>
          <a:r>
            <a:rPr lang="en-US" b="0" i="0"/>
            <a:t>: The WannaCry attack underscored the critical importance of promptly applying security patches and updates to software systems to mitigate the risk of exploitation by cyber threats.</a:t>
          </a:r>
          <a:endParaRPr lang="en-IN"/>
        </a:p>
      </dgm:t>
    </dgm:pt>
    <dgm:pt modelId="{8B0AD6DB-3CE3-4C2D-A27C-7EC74D884A1F}" type="parTrans" cxnId="{0034C1E2-C3A6-4234-9C32-8E14FF4D459A}">
      <dgm:prSet/>
      <dgm:spPr/>
      <dgm:t>
        <a:bodyPr/>
        <a:lstStyle/>
        <a:p>
          <a:endParaRPr lang="en-IN"/>
        </a:p>
      </dgm:t>
    </dgm:pt>
    <dgm:pt modelId="{8AA967A5-192B-4979-9179-0C70E9E0464F}" type="sibTrans" cxnId="{0034C1E2-C3A6-4234-9C32-8E14FF4D459A}">
      <dgm:prSet/>
      <dgm:spPr/>
      <dgm:t>
        <a:bodyPr/>
        <a:lstStyle/>
        <a:p>
          <a:endParaRPr lang="en-IN"/>
        </a:p>
      </dgm:t>
    </dgm:pt>
    <dgm:pt modelId="{67E1415E-EB23-4F7C-9763-743F5A248FC0}">
      <dgm:prSet/>
      <dgm:spPr/>
      <dgm:t>
        <a:bodyPr/>
        <a:lstStyle/>
        <a:p>
          <a:r>
            <a:rPr lang="en-US" b="1" i="0"/>
            <a:t>Need for Cyber Hygiene</a:t>
          </a:r>
          <a:r>
            <a:rPr lang="en-US" b="0" i="0"/>
            <a:t>: Organizations and individuals learned the importance of practicing good cyber hygiene, such as regular data backups, robust security measures, and user awareness training to prevent and respond to ransomware attacks.</a:t>
          </a:r>
          <a:endParaRPr lang="en-IN"/>
        </a:p>
      </dgm:t>
    </dgm:pt>
    <dgm:pt modelId="{6622445A-7993-49DC-830E-3999167EA72C}" type="parTrans" cxnId="{948991EA-341B-4CFF-953E-38ADC333A98D}">
      <dgm:prSet/>
      <dgm:spPr/>
      <dgm:t>
        <a:bodyPr/>
        <a:lstStyle/>
        <a:p>
          <a:endParaRPr lang="en-IN"/>
        </a:p>
      </dgm:t>
    </dgm:pt>
    <dgm:pt modelId="{8DC57E08-CD98-4679-9650-B577AA8537B2}" type="sibTrans" cxnId="{948991EA-341B-4CFF-953E-38ADC333A98D}">
      <dgm:prSet/>
      <dgm:spPr/>
      <dgm:t>
        <a:bodyPr/>
        <a:lstStyle/>
        <a:p>
          <a:endParaRPr lang="en-IN"/>
        </a:p>
      </dgm:t>
    </dgm:pt>
    <dgm:pt modelId="{E515AD1C-59A9-42B8-8E9B-D71750BF0FFC}">
      <dgm:prSet/>
      <dgm:spPr/>
      <dgm:t>
        <a:bodyPr/>
        <a:lstStyle/>
        <a:p>
          <a:r>
            <a:rPr lang="en-US" b="1" i="0"/>
            <a:t>Collaboration and Information Sharing</a:t>
          </a:r>
          <a:r>
            <a:rPr lang="en-US" b="0" i="0"/>
            <a:t>: The incident highlighted the need for collaboration among governments, industry partners, and cybersecurity experts to address global cyber threats effectively.</a:t>
          </a:r>
          <a:endParaRPr lang="en-IN"/>
        </a:p>
      </dgm:t>
    </dgm:pt>
    <dgm:pt modelId="{C6E98647-5CE8-4249-B2F7-BD66392FB497}" type="parTrans" cxnId="{82A91162-2168-485E-AAEE-F1914234F3A5}">
      <dgm:prSet/>
      <dgm:spPr/>
      <dgm:t>
        <a:bodyPr/>
        <a:lstStyle/>
        <a:p>
          <a:endParaRPr lang="en-IN"/>
        </a:p>
      </dgm:t>
    </dgm:pt>
    <dgm:pt modelId="{83C96EF2-5839-46D5-83A0-2A6DDFDA74AC}" type="sibTrans" cxnId="{82A91162-2168-485E-AAEE-F1914234F3A5}">
      <dgm:prSet/>
      <dgm:spPr/>
      <dgm:t>
        <a:bodyPr/>
        <a:lstStyle/>
        <a:p>
          <a:endParaRPr lang="en-IN"/>
        </a:p>
      </dgm:t>
    </dgm:pt>
    <dgm:pt modelId="{0BBBFA51-822A-4F54-9A5A-F3B4B5583236}" type="pres">
      <dgm:prSet presAssocID="{748D74F6-98A1-4EE8-AA9D-E46211991154}" presName="linear" presStyleCnt="0">
        <dgm:presLayoutVars>
          <dgm:animLvl val="lvl"/>
          <dgm:resizeHandles val="exact"/>
        </dgm:presLayoutVars>
      </dgm:prSet>
      <dgm:spPr/>
    </dgm:pt>
    <dgm:pt modelId="{06297C76-9EAB-4C7F-90D5-FE1DCE023BDE}" type="pres">
      <dgm:prSet presAssocID="{416D7A41-6BA9-4E54-9324-37B55900DB67}" presName="parentText" presStyleLbl="node1" presStyleIdx="0" presStyleCnt="4">
        <dgm:presLayoutVars>
          <dgm:chMax val="0"/>
          <dgm:bulletEnabled val="1"/>
        </dgm:presLayoutVars>
      </dgm:prSet>
      <dgm:spPr/>
    </dgm:pt>
    <dgm:pt modelId="{F67C36B1-26B9-4B82-B7A2-33A4CC989FDD}" type="pres">
      <dgm:prSet presAssocID="{C72569F4-630A-42BC-82FF-CB3DCD0F3DB6}" presName="spacer" presStyleCnt="0"/>
      <dgm:spPr/>
    </dgm:pt>
    <dgm:pt modelId="{866A2CDB-26FF-4912-9079-34CB876A6BF1}" type="pres">
      <dgm:prSet presAssocID="{EDFF97E9-62E6-4D44-A7E9-EE17043C4146}" presName="parentText" presStyleLbl="node1" presStyleIdx="1" presStyleCnt="4">
        <dgm:presLayoutVars>
          <dgm:chMax val="0"/>
          <dgm:bulletEnabled val="1"/>
        </dgm:presLayoutVars>
      </dgm:prSet>
      <dgm:spPr/>
    </dgm:pt>
    <dgm:pt modelId="{1F11B5A2-7E5C-4AA7-9226-77AED8FB01DA}" type="pres">
      <dgm:prSet presAssocID="{8AA967A5-192B-4979-9179-0C70E9E0464F}" presName="spacer" presStyleCnt="0"/>
      <dgm:spPr/>
    </dgm:pt>
    <dgm:pt modelId="{F2C4342C-B123-4126-82A4-EADAA03743F3}" type="pres">
      <dgm:prSet presAssocID="{67E1415E-EB23-4F7C-9763-743F5A248FC0}" presName="parentText" presStyleLbl="node1" presStyleIdx="2" presStyleCnt="4">
        <dgm:presLayoutVars>
          <dgm:chMax val="0"/>
          <dgm:bulletEnabled val="1"/>
        </dgm:presLayoutVars>
      </dgm:prSet>
      <dgm:spPr/>
    </dgm:pt>
    <dgm:pt modelId="{A4B3B224-5064-4163-92EF-0069008A255E}" type="pres">
      <dgm:prSet presAssocID="{8DC57E08-CD98-4679-9650-B577AA8537B2}" presName="spacer" presStyleCnt="0"/>
      <dgm:spPr/>
    </dgm:pt>
    <dgm:pt modelId="{5AE8F69D-912E-486C-A903-B16DD5D8EC2D}" type="pres">
      <dgm:prSet presAssocID="{E515AD1C-59A9-42B8-8E9B-D71750BF0FFC}" presName="parentText" presStyleLbl="node1" presStyleIdx="3" presStyleCnt="4">
        <dgm:presLayoutVars>
          <dgm:chMax val="0"/>
          <dgm:bulletEnabled val="1"/>
        </dgm:presLayoutVars>
      </dgm:prSet>
      <dgm:spPr/>
    </dgm:pt>
  </dgm:ptLst>
  <dgm:cxnLst>
    <dgm:cxn modelId="{CCA2C85F-FB64-48CE-9D79-404D89D895D7}" type="presOf" srcId="{67E1415E-EB23-4F7C-9763-743F5A248FC0}" destId="{F2C4342C-B123-4126-82A4-EADAA03743F3}" srcOrd="0" destOrd="0" presId="urn:microsoft.com/office/officeart/2005/8/layout/vList2"/>
    <dgm:cxn modelId="{82A91162-2168-485E-AAEE-F1914234F3A5}" srcId="{748D74F6-98A1-4EE8-AA9D-E46211991154}" destId="{E515AD1C-59A9-42B8-8E9B-D71750BF0FFC}" srcOrd="3" destOrd="0" parTransId="{C6E98647-5CE8-4249-B2F7-BD66392FB497}" sibTransId="{83C96EF2-5839-46D5-83A0-2A6DDFDA74AC}"/>
    <dgm:cxn modelId="{F093D547-3EA1-464F-80E2-4B177D78C15B}" type="presOf" srcId="{416D7A41-6BA9-4E54-9324-37B55900DB67}" destId="{06297C76-9EAB-4C7F-90D5-FE1DCE023BDE}" srcOrd="0" destOrd="0" presId="urn:microsoft.com/office/officeart/2005/8/layout/vList2"/>
    <dgm:cxn modelId="{95BD6850-267C-494A-A0B6-6AD9CEC0F57F}" type="presOf" srcId="{748D74F6-98A1-4EE8-AA9D-E46211991154}" destId="{0BBBFA51-822A-4F54-9A5A-F3B4B5583236}" srcOrd="0" destOrd="0" presId="urn:microsoft.com/office/officeart/2005/8/layout/vList2"/>
    <dgm:cxn modelId="{19210D76-9BC6-4065-93D4-23FD839D9E8B}" type="presOf" srcId="{E515AD1C-59A9-42B8-8E9B-D71750BF0FFC}" destId="{5AE8F69D-912E-486C-A903-B16DD5D8EC2D}" srcOrd="0" destOrd="0" presId="urn:microsoft.com/office/officeart/2005/8/layout/vList2"/>
    <dgm:cxn modelId="{24EBCD8E-4218-4C14-AF38-A0A8CE8C1EBB}" type="presOf" srcId="{EDFF97E9-62E6-4D44-A7E9-EE17043C4146}" destId="{866A2CDB-26FF-4912-9079-34CB876A6BF1}" srcOrd="0" destOrd="0" presId="urn:microsoft.com/office/officeart/2005/8/layout/vList2"/>
    <dgm:cxn modelId="{950BF3DE-BAEA-42DD-A90E-0C35AC243242}" srcId="{748D74F6-98A1-4EE8-AA9D-E46211991154}" destId="{416D7A41-6BA9-4E54-9324-37B55900DB67}" srcOrd="0" destOrd="0" parTransId="{7F4ADA7C-2A06-4515-B363-B43ABD333E5D}" sibTransId="{C72569F4-630A-42BC-82FF-CB3DCD0F3DB6}"/>
    <dgm:cxn modelId="{0034C1E2-C3A6-4234-9C32-8E14FF4D459A}" srcId="{748D74F6-98A1-4EE8-AA9D-E46211991154}" destId="{EDFF97E9-62E6-4D44-A7E9-EE17043C4146}" srcOrd="1" destOrd="0" parTransId="{8B0AD6DB-3CE3-4C2D-A27C-7EC74D884A1F}" sibTransId="{8AA967A5-192B-4979-9179-0C70E9E0464F}"/>
    <dgm:cxn modelId="{948991EA-341B-4CFF-953E-38ADC333A98D}" srcId="{748D74F6-98A1-4EE8-AA9D-E46211991154}" destId="{67E1415E-EB23-4F7C-9763-743F5A248FC0}" srcOrd="2" destOrd="0" parTransId="{6622445A-7993-49DC-830E-3999167EA72C}" sibTransId="{8DC57E08-CD98-4679-9650-B577AA8537B2}"/>
    <dgm:cxn modelId="{C5517739-963F-4656-90B6-E659B1178EA0}" type="presParOf" srcId="{0BBBFA51-822A-4F54-9A5A-F3B4B5583236}" destId="{06297C76-9EAB-4C7F-90D5-FE1DCE023BDE}" srcOrd="0" destOrd="0" presId="urn:microsoft.com/office/officeart/2005/8/layout/vList2"/>
    <dgm:cxn modelId="{C15B0A32-41B2-42F5-943C-7EBB346CC0E7}" type="presParOf" srcId="{0BBBFA51-822A-4F54-9A5A-F3B4B5583236}" destId="{F67C36B1-26B9-4B82-B7A2-33A4CC989FDD}" srcOrd="1" destOrd="0" presId="urn:microsoft.com/office/officeart/2005/8/layout/vList2"/>
    <dgm:cxn modelId="{AB36C655-6324-4962-B166-15A9CFEBD157}" type="presParOf" srcId="{0BBBFA51-822A-4F54-9A5A-F3B4B5583236}" destId="{866A2CDB-26FF-4912-9079-34CB876A6BF1}" srcOrd="2" destOrd="0" presId="urn:microsoft.com/office/officeart/2005/8/layout/vList2"/>
    <dgm:cxn modelId="{C1282C4F-05E6-4547-A1EA-B147AC885EF2}" type="presParOf" srcId="{0BBBFA51-822A-4F54-9A5A-F3B4B5583236}" destId="{1F11B5A2-7E5C-4AA7-9226-77AED8FB01DA}" srcOrd="3" destOrd="0" presId="urn:microsoft.com/office/officeart/2005/8/layout/vList2"/>
    <dgm:cxn modelId="{C112E6A0-6A27-4D41-88A3-F14C080BA64E}" type="presParOf" srcId="{0BBBFA51-822A-4F54-9A5A-F3B4B5583236}" destId="{F2C4342C-B123-4126-82A4-EADAA03743F3}" srcOrd="4" destOrd="0" presId="urn:microsoft.com/office/officeart/2005/8/layout/vList2"/>
    <dgm:cxn modelId="{8C8A70C5-50E5-4D10-B1B7-04601F59090A}" type="presParOf" srcId="{0BBBFA51-822A-4F54-9A5A-F3B4B5583236}" destId="{A4B3B224-5064-4163-92EF-0069008A255E}" srcOrd="5" destOrd="0" presId="urn:microsoft.com/office/officeart/2005/8/layout/vList2"/>
    <dgm:cxn modelId="{8BBE737C-769B-41B7-B0DE-529C70FE6422}" type="presParOf" srcId="{0BBBFA51-822A-4F54-9A5A-F3B4B5583236}" destId="{5AE8F69D-912E-486C-A903-B16DD5D8EC2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9D4E2F-2941-425B-B754-1603ADF4CEE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8FCA7BA8-D4A6-42BC-84A3-6088C50203AC}">
      <dgm:prSet/>
      <dgm:spPr/>
      <dgm:t>
        <a:bodyPr/>
        <a:lstStyle/>
        <a:p>
          <a:r>
            <a:rPr lang="en-US" b="1" i="0"/>
            <a:t>Technical Solutions:</a:t>
          </a:r>
          <a:endParaRPr lang="en-IN"/>
        </a:p>
      </dgm:t>
    </dgm:pt>
    <dgm:pt modelId="{DEC915F1-2FE2-47EA-B4C6-FDDF5DACD370}" type="parTrans" cxnId="{FB975C3C-90F2-4BFC-A444-63AB0E2280A6}">
      <dgm:prSet/>
      <dgm:spPr/>
      <dgm:t>
        <a:bodyPr/>
        <a:lstStyle/>
        <a:p>
          <a:endParaRPr lang="en-IN"/>
        </a:p>
      </dgm:t>
    </dgm:pt>
    <dgm:pt modelId="{9A1C14EE-78EC-479B-A9EB-8826E2599D69}" type="sibTrans" cxnId="{FB975C3C-90F2-4BFC-A444-63AB0E2280A6}">
      <dgm:prSet/>
      <dgm:spPr/>
      <dgm:t>
        <a:bodyPr/>
        <a:lstStyle/>
        <a:p>
          <a:endParaRPr lang="en-IN"/>
        </a:p>
      </dgm:t>
    </dgm:pt>
    <dgm:pt modelId="{C213094E-E00E-4F01-B79D-3C71612A6FA3}">
      <dgm:prSet/>
      <dgm:spPr/>
      <dgm:t>
        <a:bodyPr/>
        <a:lstStyle/>
        <a:p>
          <a:r>
            <a:rPr lang="en-US" b="1" i="0"/>
            <a:t>Patch Management</a:t>
          </a:r>
          <a:r>
            <a:rPr lang="en-US" b="0" i="0"/>
            <a:t>:</a:t>
          </a:r>
          <a:endParaRPr lang="en-IN"/>
        </a:p>
      </dgm:t>
    </dgm:pt>
    <dgm:pt modelId="{840BA117-17CA-4A71-925F-6E57A34C6992}" type="parTrans" cxnId="{AD08B9FA-F4D7-42DB-BCA1-221C7CFFEC85}">
      <dgm:prSet/>
      <dgm:spPr/>
      <dgm:t>
        <a:bodyPr/>
        <a:lstStyle/>
        <a:p>
          <a:endParaRPr lang="en-IN"/>
        </a:p>
      </dgm:t>
    </dgm:pt>
    <dgm:pt modelId="{68FCB672-9893-4A26-812E-56B4D53C9C4D}" type="sibTrans" cxnId="{AD08B9FA-F4D7-42DB-BCA1-221C7CFFEC85}">
      <dgm:prSet/>
      <dgm:spPr/>
      <dgm:t>
        <a:bodyPr/>
        <a:lstStyle/>
        <a:p>
          <a:endParaRPr lang="en-IN"/>
        </a:p>
      </dgm:t>
    </dgm:pt>
    <dgm:pt modelId="{A69EF898-176F-4271-B79E-D0A3565BB929}">
      <dgm:prSet/>
      <dgm:spPr/>
      <dgm:t>
        <a:bodyPr/>
        <a:lstStyle/>
        <a:p>
          <a:r>
            <a:rPr lang="en-US" b="0" i="0"/>
            <a:t>Promptly apply security patches and updates to operating systems, software, and firmware to address known vulnerabilities, including those exploited by ransomware like EternalBlue.</a:t>
          </a:r>
          <a:endParaRPr lang="en-IN"/>
        </a:p>
      </dgm:t>
    </dgm:pt>
    <dgm:pt modelId="{0D875F73-6514-4E39-AA05-570AA75FE76C}" type="parTrans" cxnId="{2E64F860-B7E1-4CBB-A806-806CFC7664B3}">
      <dgm:prSet/>
      <dgm:spPr/>
      <dgm:t>
        <a:bodyPr/>
        <a:lstStyle/>
        <a:p>
          <a:endParaRPr lang="en-IN"/>
        </a:p>
      </dgm:t>
    </dgm:pt>
    <dgm:pt modelId="{F9907970-3E66-4907-82D9-A921EE12B362}" type="sibTrans" cxnId="{2E64F860-B7E1-4CBB-A806-806CFC7664B3}">
      <dgm:prSet/>
      <dgm:spPr/>
      <dgm:t>
        <a:bodyPr/>
        <a:lstStyle/>
        <a:p>
          <a:endParaRPr lang="en-IN"/>
        </a:p>
      </dgm:t>
    </dgm:pt>
    <dgm:pt modelId="{2F11EB58-0368-411A-8896-85CBCE964C49}">
      <dgm:prSet/>
      <dgm:spPr/>
      <dgm:t>
        <a:bodyPr/>
        <a:lstStyle/>
        <a:p>
          <a:r>
            <a:rPr lang="en-US" b="1" i="0"/>
            <a:t>Endpoint Security Solutions</a:t>
          </a:r>
          <a:r>
            <a:rPr lang="en-US" b="0" i="0"/>
            <a:t>:</a:t>
          </a:r>
          <a:endParaRPr lang="en-IN"/>
        </a:p>
      </dgm:t>
    </dgm:pt>
    <dgm:pt modelId="{85B4B48B-9D18-4F3F-95D1-5C6A85FBFE0C}" type="parTrans" cxnId="{A9F887B2-FBC2-4E7D-88C6-ADA2A510F732}">
      <dgm:prSet/>
      <dgm:spPr/>
      <dgm:t>
        <a:bodyPr/>
        <a:lstStyle/>
        <a:p>
          <a:endParaRPr lang="en-IN"/>
        </a:p>
      </dgm:t>
    </dgm:pt>
    <dgm:pt modelId="{88546664-B050-478C-88B9-9F43ED3CC20E}" type="sibTrans" cxnId="{A9F887B2-FBC2-4E7D-88C6-ADA2A510F732}">
      <dgm:prSet/>
      <dgm:spPr/>
      <dgm:t>
        <a:bodyPr/>
        <a:lstStyle/>
        <a:p>
          <a:endParaRPr lang="en-IN"/>
        </a:p>
      </dgm:t>
    </dgm:pt>
    <dgm:pt modelId="{F647F82B-FF99-48E7-AE1D-C1BDC7D68486}">
      <dgm:prSet/>
      <dgm:spPr/>
      <dgm:t>
        <a:bodyPr/>
        <a:lstStyle/>
        <a:p>
          <a:r>
            <a:rPr lang="en-US" b="0" i="0"/>
            <a:t>Deploy robust endpoint protection solutions, such as antivirus software, intrusion detection systems (IDS), and endpoint detection and response (EDR) tools, to detect and block ransomware threats.</a:t>
          </a:r>
          <a:endParaRPr lang="en-IN"/>
        </a:p>
      </dgm:t>
    </dgm:pt>
    <dgm:pt modelId="{C1759F88-B73B-440C-B903-0E33DA48CA03}" type="parTrans" cxnId="{6034B098-0B54-4025-BE63-D371E98E2CBF}">
      <dgm:prSet/>
      <dgm:spPr/>
      <dgm:t>
        <a:bodyPr/>
        <a:lstStyle/>
        <a:p>
          <a:endParaRPr lang="en-IN"/>
        </a:p>
      </dgm:t>
    </dgm:pt>
    <dgm:pt modelId="{9F7EB301-6F47-4359-9128-A4F0EF4DC8D7}" type="sibTrans" cxnId="{6034B098-0B54-4025-BE63-D371E98E2CBF}">
      <dgm:prSet/>
      <dgm:spPr/>
      <dgm:t>
        <a:bodyPr/>
        <a:lstStyle/>
        <a:p>
          <a:endParaRPr lang="en-IN"/>
        </a:p>
      </dgm:t>
    </dgm:pt>
    <dgm:pt modelId="{BAFD5F55-340C-40CE-B7D9-B3C511652C1A}">
      <dgm:prSet/>
      <dgm:spPr/>
      <dgm:t>
        <a:bodyPr/>
        <a:lstStyle/>
        <a:p>
          <a:r>
            <a:rPr lang="en-US" b="1" i="0"/>
            <a:t>Email Filtering and Web Filtering</a:t>
          </a:r>
          <a:r>
            <a:rPr lang="en-US" b="0" i="0"/>
            <a:t>:</a:t>
          </a:r>
          <a:endParaRPr lang="en-IN"/>
        </a:p>
      </dgm:t>
    </dgm:pt>
    <dgm:pt modelId="{C2511087-9A11-4627-A1DE-9567A3AC9453}" type="parTrans" cxnId="{716BFCDF-6E42-47D0-AEC6-7DD365D266DC}">
      <dgm:prSet/>
      <dgm:spPr/>
      <dgm:t>
        <a:bodyPr/>
        <a:lstStyle/>
        <a:p>
          <a:endParaRPr lang="en-IN"/>
        </a:p>
      </dgm:t>
    </dgm:pt>
    <dgm:pt modelId="{499904FC-A661-439A-8C76-EDCF2E8B0244}" type="sibTrans" cxnId="{716BFCDF-6E42-47D0-AEC6-7DD365D266DC}">
      <dgm:prSet/>
      <dgm:spPr/>
      <dgm:t>
        <a:bodyPr/>
        <a:lstStyle/>
        <a:p>
          <a:endParaRPr lang="en-IN"/>
        </a:p>
      </dgm:t>
    </dgm:pt>
    <dgm:pt modelId="{228FE795-18E6-4D5F-B097-FFA29E387C68}">
      <dgm:prSet/>
      <dgm:spPr/>
      <dgm:t>
        <a:bodyPr/>
        <a:lstStyle/>
        <a:p>
          <a:r>
            <a:rPr lang="en-US" b="0" i="0"/>
            <a:t>Implement email filtering solutions to block phishing emails containing malicious attachments or links that may deliver ransomware payloads.</a:t>
          </a:r>
          <a:endParaRPr lang="en-IN"/>
        </a:p>
      </dgm:t>
    </dgm:pt>
    <dgm:pt modelId="{CC35E4FC-9D98-4E89-9226-0794EDE29050}" type="parTrans" cxnId="{C312D2FE-04D8-4390-9EEB-789BF8C90528}">
      <dgm:prSet/>
      <dgm:spPr/>
      <dgm:t>
        <a:bodyPr/>
        <a:lstStyle/>
        <a:p>
          <a:endParaRPr lang="en-IN"/>
        </a:p>
      </dgm:t>
    </dgm:pt>
    <dgm:pt modelId="{D47BCA2C-B3DF-4749-8E23-A8569D01535C}" type="sibTrans" cxnId="{C312D2FE-04D8-4390-9EEB-789BF8C90528}">
      <dgm:prSet/>
      <dgm:spPr/>
      <dgm:t>
        <a:bodyPr/>
        <a:lstStyle/>
        <a:p>
          <a:endParaRPr lang="en-IN"/>
        </a:p>
      </dgm:t>
    </dgm:pt>
    <dgm:pt modelId="{9CA80211-769F-48B3-A37F-E4C6FBD2C5AA}">
      <dgm:prSet/>
      <dgm:spPr/>
      <dgm:t>
        <a:bodyPr/>
        <a:lstStyle/>
        <a:p>
          <a:r>
            <a:rPr lang="en-US" b="0" i="0"/>
            <a:t>Use web filtering to restrict access to malicious websites hosting exploit kits or malware downloads.</a:t>
          </a:r>
          <a:endParaRPr lang="en-IN"/>
        </a:p>
      </dgm:t>
    </dgm:pt>
    <dgm:pt modelId="{CEBC9EDA-2C81-4579-84AB-3CBD32600253}" type="parTrans" cxnId="{4EA6F5B1-0EC2-498A-9B9E-B6464075B88B}">
      <dgm:prSet/>
      <dgm:spPr/>
      <dgm:t>
        <a:bodyPr/>
        <a:lstStyle/>
        <a:p>
          <a:endParaRPr lang="en-IN"/>
        </a:p>
      </dgm:t>
    </dgm:pt>
    <dgm:pt modelId="{CDDE2312-17B0-4C09-AFBE-918E8356C3EC}" type="sibTrans" cxnId="{4EA6F5B1-0EC2-498A-9B9E-B6464075B88B}">
      <dgm:prSet/>
      <dgm:spPr/>
      <dgm:t>
        <a:bodyPr/>
        <a:lstStyle/>
        <a:p>
          <a:endParaRPr lang="en-IN"/>
        </a:p>
      </dgm:t>
    </dgm:pt>
    <dgm:pt modelId="{963A2ADF-8E0D-47E8-999A-C67C1F86F539}">
      <dgm:prSet/>
      <dgm:spPr/>
      <dgm:t>
        <a:bodyPr/>
        <a:lstStyle/>
        <a:p>
          <a:r>
            <a:rPr lang="en-US" b="1" i="0"/>
            <a:t>Backup and Recovery</a:t>
          </a:r>
          <a:r>
            <a:rPr lang="en-US" b="0" i="0"/>
            <a:t>:</a:t>
          </a:r>
          <a:endParaRPr lang="en-IN"/>
        </a:p>
      </dgm:t>
    </dgm:pt>
    <dgm:pt modelId="{3E1FA230-C06B-4420-8F29-F634758A3781}" type="parTrans" cxnId="{79BB46F0-2E0D-477C-ABF6-79EBC9F1E5FC}">
      <dgm:prSet/>
      <dgm:spPr/>
      <dgm:t>
        <a:bodyPr/>
        <a:lstStyle/>
        <a:p>
          <a:endParaRPr lang="en-IN"/>
        </a:p>
      </dgm:t>
    </dgm:pt>
    <dgm:pt modelId="{4E755D0C-7BDE-4886-A7EA-D174C5013F1D}" type="sibTrans" cxnId="{79BB46F0-2E0D-477C-ABF6-79EBC9F1E5FC}">
      <dgm:prSet/>
      <dgm:spPr/>
      <dgm:t>
        <a:bodyPr/>
        <a:lstStyle/>
        <a:p>
          <a:endParaRPr lang="en-IN"/>
        </a:p>
      </dgm:t>
    </dgm:pt>
    <dgm:pt modelId="{1F1943DF-CEDA-40FD-8C7D-7A091A975374}">
      <dgm:prSet/>
      <dgm:spPr/>
      <dgm:t>
        <a:bodyPr/>
        <a:lstStyle/>
        <a:p>
          <a:r>
            <a:rPr lang="en-US" b="0" i="0"/>
            <a:t>Regularly back up critical data and systems to offline or cloud storage to mitigate the impact of ransomware attacks.</a:t>
          </a:r>
          <a:endParaRPr lang="en-IN"/>
        </a:p>
      </dgm:t>
    </dgm:pt>
    <dgm:pt modelId="{F21C289F-006F-49BA-9476-2FFA8E273086}" type="parTrans" cxnId="{4CEE0BFE-5DD4-46E1-B92B-811C555883E1}">
      <dgm:prSet/>
      <dgm:spPr/>
      <dgm:t>
        <a:bodyPr/>
        <a:lstStyle/>
        <a:p>
          <a:endParaRPr lang="en-IN"/>
        </a:p>
      </dgm:t>
    </dgm:pt>
    <dgm:pt modelId="{26302C44-19F4-4C52-8CC1-C9C71513FE14}" type="sibTrans" cxnId="{4CEE0BFE-5DD4-46E1-B92B-811C555883E1}">
      <dgm:prSet/>
      <dgm:spPr/>
      <dgm:t>
        <a:bodyPr/>
        <a:lstStyle/>
        <a:p>
          <a:endParaRPr lang="en-IN"/>
        </a:p>
      </dgm:t>
    </dgm:pt>
    <dgm:pt modelId="{DDC6DC8E-0556-4954-8B5A-767D5DC5D3F2}">
      <dgm:prSet/>
      <dgm:spPr/>
      <dgm:t>
        <a:bodyPr/>
        <a:lstStyle/>
        <a:p>
          <a:r>
            <a:rPr lang="en-US" b="0" i="0"/>
            <a:t>Ensure backups are securely stored and regularly tested to verify their integrity and effectiveness in restoring data.</a:t>
          </a:r>
          <a:endParaRPr lang="en-IN"/>
        </a:p>
      </dgm:t>
    </dgm:pt>
    <dgm:pt modelId="{4371BEAB-DB02-4F06-8F86-01EE804EE3D2}" type="parTrans" cxnId="{011EDDC6-1B43-4BE8-9924-FCD43955964F}">
      <dgm:prSet/>
      <dgm:spPr/>
      <dgm:t>
        <a:bodyPr/>
        <a:lstStyle/>
        <a:p>
          <a:endParaRPr lang="en-IN"/>
        </a:p>
      </dgm:t>
    </dgm:pt>
    <dgm:pt modelId="{D491F194-E045-438F-B734-9B31D4E74860}" type="sibTrans" cxnId="{011EDDC6-1B43-4BE8-9924-FCD43955964F}">
      <dgm:prSet/>
      <dgm:spPr/>
      <dgm:t>
        <a:bodyPr/>
        <a:lstStyle/>
        <a:p>
          <a:endParaRPr lang="en-IN"/>
        </a:p>
      </dgm:t>
    </dgm:pt>
    <dgm:pt modelId="{861D515A-9D5D-438E-AD7A-8BBE864C3C66}">
      <dgm:prSet/>
      <dgm:spPr/>
      <dgm:t>
        <a:bodyPr/>
        <a:lstStyle/>
        <a:p>
          <a:r>
            <a:rPr lang="en-US" b="1" i="0"/>
            <a:t>Network Segmentation</a:t>
          </a:r>
          <a:r>
            <a:rPr lang="en-US" b="0" i="0"/>
            <a:t>:</a:t>
          </a:r>
          <a:endParaRPr lang="en-IN"/>
        </a:p>
      </dgm:t>
    </dgm:pt>
    <dgm:pt modelId="{55578A37-9694-447B-940A-86129C8B3FFA}" type="parTrans" cxnId="{1C62678C-01C7-4327-B8DC-97A3ACB57CDC}">
      <dgm:prSet/>
      <dgm:spPr/>
      <dgm:t>
        <a:bodyPr/>
        <a:lstStyle/>
        <a:p>
          <a:endParaRPr lang="en-IN"/>
        </a:p>
      </dgm:t>
    </dgm:pt>
    <dgm:pt modelId="{BA5480BA-E955-4B19-AF91-F45A1D74A600}" type="sibTrans" cxnId="{1C62678C-01C7-4327-B8DC-97A3ACB57CDC}">
      <dgm:prSet/>
      <dgm:spPr/>
      <dgm:t>
        <a:bodyPr/>
        <a:lstStyle/>
        <a:p>
          <a:endParaRPr lang="en-IN"/>
        </a:p>
      </dgm:t>
    </dgm:pt>
    <dgm:pt modelId="{E286099D-85B5-44A1-9773-AAEE6EA6DD15}">
      <dgm:prSet/>
      <dgm:spPr/>
      <dgm:t>
        <a:bodyPr/>
        <a:lstStyle/>
        <a:p>
          <a:r>
            <a:rPr lang="en-US" b="0" i="0"/>
            <a:t>Segment network infrastructure to isolate critical systems and sensitive data from less secure or vulnerable parts of the network, reducing the spread of ransomware infections.</a:t>
          </a:r>
          <a:endParaRPr lang="en-IN"/>
        </a:p>
      </dgm:t>
    </dgm:pt>
    <dgm:pt modelId="{24ED44D9-FCEB-4FC7-B2B4-F0052A9E23E1}" type="parTrans" cxnId="{6D26517F-396C-48FB-ABA2-808047708070}">
      <dgm:prSet/>
      <dgm:spPr/>
      <dgm:t>
        <a:bodyPr/>
        <a:lstStyle/>
        <a:p>
          <a:endParaRPr lang="en-IN"/>
        </a:p>
      </dgm:t>
    </dgm:pt>
    <dgm:pt modelId="{483D0D94-3246-4764-A37E-67828AF48ADF}" type="sibTrans" cxnId="{6D26517F-396C-48FB-ABA2-808047708070}">
      <dgm:prSet/>
      <dgm:spPr/>
      <dgm:t>
        <a:bodyPr/>
        <a:lstStyle/>
        <a:p>
          <a:endParaRPr lang="en-IN"/>
        </a:p>
      </dgm:t>
    </dgm:pt>
    <dgm:pt modelId="{29F53A51-C2A1-40A8-B674-3BF154A5199C}">
      <dgm:prSet/>
      <dgm:spPr/>
      <dgm:t>
        <a:bodyPr/>
        <a:lstStyle/>
        <a:p>
          <a:r>
            <a:rPr lang="en-US" b="1" i="0"/>
            <a:t>Least Privilege Access</a:t>
          </a:r>
          <a:r>
            <a:rPr lang="en-US" b="0" i="0"/>
            <a:t>:</a:t>
          </a:r>
          <a:endParaRPr lang="en-IN"/>
        </a:p>
      </dgm:t>
    </dgm:pt>
    <dgm:pt modelId="{BEC30138-5AE6-4681-9D6C-F240B9E7607A}" type="parTrans" cxnId="{0B0A73EC-D4CA-4FF9-9627-BE9ACA048662}">
      <dgm:prSet/>
      <dgm:spPr/>
      <dgm:t>
        <a:bodyPr/>
        <a:lstStyle/>
        <a:p>
          <a:endParaRPr lang="en-IN"/>
        </a:p>
      </dgm:t>
    </dgm:pt>
    <dgm:pt modelId="{98A3F556-6A13-4394-936C-C43509CD431F}" type="sibTrans" cxnId="{0B0A73EC-D4CA-4FF9-9627-BE9ACA048662}">
      <dgm:prSet/>
      <dgm:spPr/>
      <dgm:t>
        <a:bodyPr/>
        <a:lstStyle/>
        <a:p>
          <a:endParaRPr lang="en-IN"/>
        </a:p>
      </dgm:t>
    </dgm:pt>
    <dgm:pt modelId="{4A45CF10-D33C-4C34-8E41-84F0A560834D}">
      <dgm:prSet/>
      <dgm:spPr/>
      <dgm:t>
        <a:bodyPr/>
        <a:lstStyle/>
        <a:p>
          <a:r>
            <a:rPr lang="en-US" b="0" i="0"/>
            <a:t>Follow the principle of least privilege by restricting user access to only the resources and privileges necessary for their roles and responsibilities, limiting the potential impact of ransomware attacks.</a:t>
          </a:r>
          <a:endParaRPr lang="en-IN"/>
        </a:p>
      </dgm:t>
    </dgm:pt>
    <dgm:pt modelId="{97BC6AE1-4493-4612-9457-2BA36CBCFE14}" type="parTrans" cxnId="{70B6D467-9100-4834-8BCC-E23A7E58B53D}">
      <dgm:prSet/>
      <dgm:spPr/>
      <dgm:t>
        <a:bodyPr/>
        <a:lstStyle/>
        <a:p>
          <a:endParaRPr lang="en-IN"/>
        </a:p>
      </dgm:t>
    </dgm:pt>
    <dgm:pt modelId="{6A09B986-78BD-41BF-A898-5E442AF53E58}" type="sibTrans" cxnId="{70B6D467-9100-4834-8BCC-E23A7E58B53D}">
      <dgm:prSet/>
      <dgm:spPr/>
      <dgm:t>
        <a:bodyPr/>
        <a:lstStyle/>
        <a:p>
          <a:endParaRPr lang="en-IN"/>
        </a:p>
      </dgm:t>
    </dgm:pt>
    <dgm:pt modelId="{B401F744-4A02-4469-8D42-0E0C0E375E49}" type="pres">
      <dgm:prSet presAssocID="{629D4E2F-2941-425B-B754-1603ADF4CEE5}" presName="Name0" presStyleCnt="0">
        <dgm:presLayoutVars>
          <dgm:dir/>
          <dgm:animLvl val="lvl"/>
          <dgm:resizeHandles val="exact"/>
        </dgm:presLayoutVars>
      </dgm:prSet>
      <dgm:spPr/>
    </dgm:pt>
    <dgm:pt modelId="{6C54B174-DD3E-4AC1-919D-84B68FE43FB8}" type="pres">
      <dgm:prSet presAssocID="{8FCA7BA8-D4A6-42BC-84A3-6088C50203AC}" presName="linNode" presStyleCnt="0"/>
      <dgm:spPr/>
    </dgm:pt>
    <dgm:pt modelId="{39EE3E87-8781-4C67-94CF-DF74F99141E8}" type="pres">
      <dgm:prSet presAssocID="{8FCA7BA8-D4A6-42BC-84A3-6088C50203AC}" presName="parentText" presStyleLbl="node1" presStyleIdx="0" presStyleCnt="7">
        <dgm:presLayoutVars>
          <dgm:chMax val="1"/>
          <dgm:bulletEnabled val="1"/>
        </dgm:presLayoutVars>
      </dgm:prSet>
      <dgm:spPr/>
    </dgm:pt>
    <dgm:pt modelId="{5C65D01C-C40E-4EB3-80B0-0A4A6E7CF577}" type="pres">
      <dgm:prSet presAssocID="{9A1C14EE-78EC-479B-A9EB-8826E2599D69}" presName="sp" presStyleCnt="0"/>
      <dgm:spPr/>
    </dgm:pt>
    <dgm:pt modelId="{AB75DF80-106A-4673-BC88-13680E2A79E5}" type="pres">
      <dgm:prSet presAssocID="{C213094E-E00E-4F01-B79D-3C71612A6FA3}" presName="linNode" presStyleCnt="0"/>
      <dgm:spPr/>
    </dgm:pt>
    <dgm:pt modelId="{F984CC9D-089B-4CDB-80D6-C203F8B35D18}" type="pres">
      <dgm:prSet presAssocID="{C213094E-E00E-4F01-B79D-3C71612A6FA3}" presName="parentText" presStyleLbl="node1" presStyleIdx="1" presStyleCnt="7">
        <dgm:presLayoutVars>
          <dgm:chMax val="1"/>
          <dgm:bulletEnabled val="1"/>
        </dgm:presLayoutVars>
      </dgm:prSet>
      <dgm:spPr/>
    </dgm:pt>
    <dgm:pt modelId="{42153A89-7E66-4677-AA09-E6435E4AA047}" type="pres">
      <dgm:prSet presAssocID="{C213094E-E00E-4F01-B79D-3C71612A6FA3}" presName="descendantText" presStyleLbl="alignAccFollowNode1" presStyleIdx="0" presStyleCnt="6">
        <dgm:presLayoutVars>
          <dgm:bulletEnabled val="1"/>
        </dgm:presLayoutVars>
      </dgm:prSet>
      <dgm:spPr/>
    </dgm:pt>
    <dgm:pt modelId="{BF0FC5B5-A8E2-443F-BD1D-C0FC1E368326}" type="pres">
      <dgm:prSet presAssocID="{68FCB672-9893-4A26-812E-56B4D53C9C4D}" presName="sp" presStyleCnt="0"/>
      <dgm:spPr/>
    </dgm:pt>
    <dgm:pt modelId="{48D45C2B-2563-4639-A183-DCB7AF0B5746}" type="pres">
      <dgm:prSet presAssocID="{2F11EB58-0368-411A-8896-85CBCE964C49}" presName="linNode" presStyleCnt="0"/>
      <dgm:spPr/>
    </dgm:pt>
    <dgm:pt modelId="{25DB7DCC-EFBB-4B90-A7B2-89D50F050DC9}" type="pres">
      <dgm:prSet presAssocID="{2F11EB58-0368-411A-8896-85CBCE964C49}" presName="parentText" presStyleLbl="node1" presStyleIdx="2" presStyleCnt="7">
        <dgm:presLayoutVars>
          <dgm:chMax val="1"/>
          <dgm:bulletEnabled val="1"/>
        </dgm:presLayoutVars>
      </dgm:prSet>
      <dgm:spPr/>
    </dgm:pt>
    <dgm:pt modelId="{2CD6F8C8-AFCC-4705-A356-4329D5155E2C}" type="pres">
      <dgm:prSet presAssocID="{2F11EB58-0368-411A-8896-85CBCE964C49}" presName="descendantText" presStyleLbl="alignAccFollowNode1" presStyleIdx="1" presStyleCnt="6">
        <dgm:presLayoutVars>
          <dgm:bulletEnabled val="1"/>
        </dgm:presLayoutVars>
      </dgm:prSet>
      <dgm:spPr/>
    </dgm:pt>
    <dgm:pt modelId="{498C8659-5F8D-4FEB-953B-1A2FB18AB0E3}" type="pres">
      <dgm:prSet presAssocID="{88546664-B050-478C-88B9-9F43ED3CC20E}" presName="sp" presStyleCnt="0"/>
      <dgm:spPr/>
    </dgm:pt>
    <dgm:pt modelId="{75FD2A57-D2CA-47C0-AC05-C07EE15B91D7}" type="pres">
      <dgm:prSet presAssocID="{BAFD5F55-340C-40CE-B7D9-B3C511652C1A}" presName="linNode" presStyleCnt="0"/>
      <dgm:spPr/>
    </dgm:pt>
    <dgm:pt modelId="{A73D082A-8313-44B9-9574-E0E2B3B92F64}" type="pres">
      <dgm:prSet presAssocID="{BAFD5F55-340C-40CE-B7D9-B3C511652C1A}" presName="parentText" presStyleLbl="node1" presStyleIdx="3" presStyleCnt="7">
        <dgm:presLayoutVars>
          <dgm:chMax val="1"/>
          <dgm:bulletEnabled val="1"/>
        </dgm:presLayoutVars>
      </dgm:prSet>
      <dgm:spPr/>
    </dgm:pt>
    <dgm:pt modelId="{36D8D48B-3CC0-452D-A853-9C5F9A88F5C9}" type="pres">
      <dgm:prSet presAssocID="{BAFD5F55-340C-40CE-B7D9-B3C511652C1A}" presName="descendantText" presStyleLbl="alignAccFollowNode1" presStyleIdx="2" presStyleCnt="6">
        <dgm:presLayoutVars>
          <dgm:bulletEnabled val="1"/>
        </dgm:presLayoutVars>
      </dgm:prSet>
      <dgm:spPr/>
    </dgm:pt>
    <dgm:pt modelId="{612845D1-DCB3-4C0A-BDA1-348A7B12BCB4}" type="pres">
      <dgm:prSet presAssocID="{499904FC-A661-439A-8C76-EDCF2E8B0244}" presName="sp" presStyleCnt="0"/>
      <dgm:spPr/>
    </dgm:pt>
    <dgm:pt modelId="{0E8C0175-4FEA-4B05-B9F9-13505CD32197}" type="pres">
      <dgm:prSet presAssocID="{963A2ADF-8E0D-47E8-999A-C67C1F86F539}" presName="linNode" presStyleCnt="0"/>
      <dgm:spPr/>
    </dgm:pt>
    <dgm:pt modelId="{F5EF8208-26F7-4D84-9CEF-6B1CE61210FE}" type="pres">
      <dgm:prSet presAssocID="{963A2ADF-8E0D-47E8-999A-C67C1F86F539}" presName="parentText" presStyleLbl="node1" presStyleIdx="4" presStyleCnt="7">
        <dgm:presLayoutVars>
          <dgm:chMax val="1"/>
          <dgm:bulletEnabled val="1"/>
        </dgm:presLayoutVars>
      </dgm:prSet>
      <dgm:spPr/>
    </dgm:pt>
    <dgm:pt modelId="{E246AB6B-A155-491D-B958-0B6EF23A64E3}" type="pres">
      <dgm:prSet presAssocID="{963A2ADF-8E0D-47E8-999A-C67C1F86F539}" presName="descendantText" presStyleLbl="alignAccFollowNode1" presStyleIdx="3" presStyleCnt="6">
        <dgm:presLayoutVars>
          <dgm:bulletEnabled val="1"/>
        </dgm:presLayoutVars>
      </dgm:prSet>
      <dgm:spPr/>
    </dgm:pt>
    <dgm:pt modelId="{43955727-F35F-4E53-9644-3F7B801DA363}" type="pres">
      <dgm:prSet presAssocID="{4E755D0C-7BDE-4886-A7EA-D174C5013F1D}" presName="sp" presStyleCnt="0"/>
      <dgm:spPr/>
    </dgm:pt>
    <dgm:pt modelId="{4A088CE7-54FC-4BA2-B29D-A5B90829DEF0}" type="pres">
      <dgm:prSet presAssocID="{861D515A-9D5D-438E-AD7A-8BBE864C3C66}" presName="linNode" presStyleCnt="0"/>
      <dgm:spPr/>
    </dgm:pt>
    <dgm:pt modelId="{ED590D74-E5BF-43A5-A3C2-C6EC70EC0E4F}" type="pres">
      <dgm:prSet presAssocID="{861D515A-9D5D-438E-AD7A-8BBE864C3C66}" presName="parentText" presStyleLbl="node1" presStyleIdx="5" presStyleCnt="7">
        <dgm:presLayoutVars>
          <dgm:chMax val="1"/>
          <dgm:bulletEnabled val="1"/>
        </dgm:presLayoutVars>
      </dgm:prSet>
      <dgm:spPr/>
    </dgm:pt>
    <dgm:pt modelId="{2CD6AC91-F980-417B-B675-10EE5BD1AAAB}" type="pres">
      <dgm:prSet presAssocID="{861D515A-9D5D-438E-AD7A-8BBE864C3C66}" presName="descendantText" presStyleLbl="alignAccFollowNode1" presStyleIdx="4" presStyleCnt="6">
        <dgm:presLayoutVars>
          <dgm:bulletEnabled val="1"/>
        </dgm:presLayoutVars>
      </dgm:prSet>
      <dgm:spPr/>
    </dgm:pt>
    <dgm:pt modelId="{0CE76B88-3FFF-46D8-BF6A-A3563F6EDB2E}" type="pres">
      <dgm:prSet presAssocID="{BA5480BA-E955-4B19-AF91-F45A1D74A600}" presName="sp" presStyleCnt="0"/>
      <dgm:spPr/>
    </dgm:pt>
    <dgm:pt modelId="{01DB5CD6-4383-4372-8BED-73AA26E9C87E}" type="pres">
      <dgm:prSet presAssocID="{29F53A51-C2A1-40A8-B674-3BF154A5199C}" presName="linNode" presStyleCnt="0"/>
      <dgm:spPr/>
    </dgm:pt>
    <dgm:pt modelId="{A14FE3AA-412B-49FC-94C3-20BD5E335CC5}" type="pres">
      <dgm:prSet presAssocID="{29F53A51-C2A1-40A8-B674-3BF154A5199C}" presName="parentText" presStyleLbl="node1" presStyleIdx="6" presStyleCnt="7">
        <dgm:presLayoutVars>
          <dgm:chMax val="1"/>
          <dgm:bulletEnabled val="1"/>
        </dgm:presLayoutVars>
      </dgm:prSet>
      <dgm:spPr/>
    </dgm:pt>
    <dgm:pt modelId="{C54C0546-1171-4677-AEA8-4C00BB1105DA}" type="pres">
      <dgm:prSet presAssocID="{29F53A51-C2A1-40A8-B674-3BF154A5199C}" presName="descendantText" presStyleLbl="alignAccFollowNode1" presStyleIdx="5" presStyleCnt="6">
        <dgm:presLayoutVars>
          <dgm:bulletEnabled val="1"/>
        </dgm:presLayoutVars>
      </dgm:prSet>
      <dgm:spPr/>
    </dgm:pt>
  </dgm:ptLst>
  <dgm:cxnLst>
    <dgm:cxn modelId="{C10FCE04-AE99-4C1B-8ECC-2F34FB8F735A}" type="presOf" srcId="{963A2ADF-8E0D-47E8-999A-C67C1F86F539}" destId="{F5EF8208-26F7-4D84-9CEF-6B1CE61210FE}" srcOrd="0" destOrd="0" presId="urn:microsoft.com/office/officeart/2005/8/layout/vList5"/>
    <dgm:cxn modelId="{E1DD3C35-04E4-406E-A096-8AFBD734D025}" type="presOf" srcId="{F647F82B-FF99-48E7-AE1D-C1BDC7D68486}" destId="{2CD6F8C8-AFCC-4705-A356-4329D5155E2C}" srcOrd="0" destOrd="0" presId="urn:microsoft.com/office/officeart/2005/8/layout/vList5"/>
    <dgm:cxn modelId="{FB975C3C-90F2-4BFC-A444-63AB0E2280A6}" srcId="{629D4E2F-2941-425B-B754-1603ADF4CEE5}" destId="{8FCA7BA8-D4A6-42BC-84A3-6088C50203AC}" srcOrd="0" destOrd="0" parTransId="{DEC915F1-2FE2-47EA-B4C6-FDDF5DACD370}" sibTransId="{9A1C14EE-78EC-479B-A9EB-8826E2599D69}"/>
    <dgm:cxn modelId="{35B1715C-1B90-4EE2-BD26-376D491825B5}" type="presOf" srcId="{8FCA7BA8-D4A6-42BC-84A3-6088C50203AC}" destId="{39EE3E87-8781-4C67-94CF-DF74F99141E8}" srcOrd="0" destOrd="0" presId="urn:microsoft.com/office/officeart/2005/8/layout/vList5"/>
    <dgm:cxn modelId="{003E9C5C-167A-430D-92BB-2E83A24C2692}" type="presOf" srcId="{9CA80211-769F-48B3-A37F-E4C6FBD2C5AA}" destId="{36D8D48B-3CC0-452D-A853-9C5F9A88F5C9}" srcOrd="0" destOrd="1" presId="urn:microsoft.com/office/officeart/2005/8/layout/vList5"/>
    <dgm:cxn modelId="{2E64F860-B7E1-4CBB-A806-806CFC7664B3}" srcId="{C213094E-E00E-4F01-B79D-3C71612A6FA3}" destId="{A69EF898-176F-4271-B79E-D0A3565BB929}" srcOrd="0" destOrd="0" parTransId="{0D875F73-6514-4E39-AA05-570AA75FE76C}" sibTransId="{F9907970-3E66-4907-82D9-A921EE12B362}"/>
    <dgm:cxn modelId="{70B6D467-9100-4834-8BCC-E23A7E58B53D}" srcId="{29F53A51-C2A1-40A8-B674-3BF154A5199C}" destId="{4A45CF10-D33C-4C34-8E41-84F0A560834D}" srcOrd="0" destOrd="0" parTransId="{97BC6AE1-4493-4612-9457-2BA36CBCFE14}" sibTransId="{6A09B986-78BD-41BF-A898-5E442AF53E58}"/>
    <dgm:cxn modelId="{3A6A8A6C-57A6-4E4D-9799-97D8D2185D28}" type="presOf" srcId="{E286099D-85B5-44A1-9773-AAEE6EA6DD15}" destId="{2CD6AC91-F980-417B-B675-10EE5BD1AAAB}" srcOrd="0" destOrd="0" presId="urn:microsoft.com/office/officeart/2005/8/layout/vList5"/>
    <dgm:cxn modelId="{7C4A506F-EB7E-4F0B-AE94-9AE286D9B054}" type="presOf" srcId="{2F11EB58-0368-411A-8896-85CBCE964C49}" destId="{25DB7DCC-EFBB-4B90-A7B2-89D50F050DC9}" srcOrd="0" destOrd="0" presId="urn:microsoft.com/office/officeart/2005/8/layout/vList5"/>
    <dgm:cxn modelId="{38B5C470-1053-4766-BE2B-356AF5CDA494}" type="presOf" srcId="{C213094E-E00E-4F01-B79D-3C71612A6FA3}" destId="{F984CC9D-089B-4CDB-80D6-C203F8B35D18}" srcOrd="0" destOrd="0" presId="urn:microsoft.com/office/officeart/2005/8/layout/vList5"/>
    <dgm:cxn modelId="{323ED250-D635-4F41-A9CF-CEC2B585CE7D}" type="presOf" srcId="{29F53A51-C2A1-40A8-B674-3BF154A5199C}" destId="{A14FE3AA-412B-49FC-94C3-20BD5E335CC5}" srcOrd="0" destOrd="0" presId="urn:microsoft.com/office/officeart/2005/8/layout/vList5"/>
    <dgm:cxn modelId="{5A153D77-BA38-4D40-9C61-730D59AFCFBE}" type="presOf" srcId="{A69EF898-176F-4271-B79E-D0A3565BB929}" destId="{42153A89-7E66-4677-AA09-E6435E4AA047}" srcOrd="0" destOrd="0" presId="urn:microsoft.com/office/officeart/2005/8/layout/vList5"/>
    <dgm:cxn modelId="{5C30B458-8956-46E3-BCBD-9A5A7DABC7F2}" type="presOf" srcId="{DDC6DC8E-0556-4954-8B5A-767D5DC5D3F2}" destId="{E246AB6B-A155-491D-B958-0B6EF23A64E3}" srcOrd="0" destOrd="1" presId="urn:microsoft.com/office/officeart/2005/8/layout/vList5"/>
    <dgm:cxn modelId="{6D26517F-396C-48FB-ABA2-808047708070}" srcId="{861D515A-9D5D-438E-AD7A-8BBE864C3C66}" destId="{E286099D-85B5-44A1-9773-AAEE6EA6DD15}" srcOrd="0" destOrd="0" parTransId="{24ED44D9-FCEB-4FC7-B2B4-F0052A9E23E1}" sibTransId="{483D0D94-3246-4764-A37E-67828AF48ADF}"/>
    <dgm:cxn modelId="{C8ADCA89-54B8-47C0-A140-DC7513932D58}" type="presOf" srcId="{861D515A-9D5D-438E-AD7A-8BBE864C3C66}" destId="{ED590D74-E5BF-43A5-A3C2-C6EC70EC0E4F}" srcOrd="0" destOrd="0" presId="urn:microsoft.com/office/officeart/2005/8/layout/vList5"/>
    <dgm:cxn modelId="{1C62678C-01C7-4327-B8DC-97A3ACB57CDC}" srcId="{629D4E2F-2941-425B-B754-1603ADF4CEE5}" destId="{861D515A-9D5D-438E-AD7A-8BBE864C3C66}" srcOrd="5" destOrd="0" parTransId="{55578A37-9694-447B-940A-86129C8B3FFA}" sibTransId="{BA5480BA-E955-4B19-AF91-F45A1D74A600}"/>
    <dgm:cxn modelId="{6034B098-0B54-4025-BE63-D371E98E2CBF}" srcId="{2F11EB58-0368-411A-8896-85CBCE964C49}" destId="{F647F82B-FF99-48E7-AE1D-C1BDC7D68486}" srcOrd="0" destOrd="0" parTransId="{C1759F88-B73B-440C-B903-0E33DA48CA03}" sibTransId="{9F7EB301-6F47-4359-9128-A4F0EF4DC8D7}"/>
    <dgm:cxn modelId="{786519AB-E617-48CA-B060-47D04667236F}" type="presOf" srcId="{4A45CF10-D33C-4C34-8E41-84F0A560834D}" destId="{C54C0546-1171-4677-AEA8-4C00BB1105DA}" srcOrd="0" destOrd="0" presId="urn:microsoft.com/office/officeart/2005/8/layout/vList5"/>
    <dgm:cxn modelId="{634A31B1-DE09-4B56-B50F-55B9CD2FD302}" type="presOf" srcId="{1F1943DF-CEDA-40FD-8C7D-7A091A975374}" destId="{E246AB6B-A155-491D-B958-0B6EF23A64E3}" srcOrd="0" destOrd="0" presId="urn:microsoft.com/office/officeart/2005/8/layout/vList5"/>
    <dgm:cxn modelId="{4EA6F5B1-0EC2-498A-9B9E-B6464075B88B}" srcId="{BAFD5F55-340C-40CE-B7D9-B3C511652C1A}" destId="{9CA80211-769F-48B3-A37F-E4C6FBD2C5AA}" srcOrd="1" destOrd="0" parTransId="{CEBC9EDA-2C81-4579-84AB-3CBD32600253}" sibTransId="{CDDE2312-17B0-4C09-AFBE-918E8356C3EC}"/>
    <dgm:cxn modelId="{A9F887B2-FBC2-4E7D-88C6-ADA2A510F732}" srcId="{629D4E2F-2941-425B-B754-1603ADF4CEE5}" destId="{2F11EB58-0368-411A-8896-85CBCE964C49}" srcOrd="2" destOrd="0" parTransId="{85B4B48B-9D18-4F3F-95D1-5C6A85FBFE0C}" sibTransId="{88546664-B050-478C-88B9-9F43ED3CC20E}"/>
    <dgm:cxn modelId="{011EDDC6-1B43-4BE8-9924-FCD43955964F}" srcId="{963A2ADF-8E0D-47E8-999A-C67C1F86F539}" destId="{DDC6DC8E-0556-4954-8B5A-767D5DC5D3F2}" srcOrd="1" destOrd="0" parTransId="{4371BEAB-DB02-4F06-8F86-01EE804EE3D2}" sibTransId="{D491F194-E045-438F-B734-9B31D4E74860}"/>
    <dgm:cxn modelId="{716BFCDF-6E42-47D0-AEC6-7DD365D266DC}" srcId="{629D4E2F-2941-425B-B754-1603ADF4CEE5}" destId="{BAFD5F55-340C-40CE-B7D9-B3C511652C1A}" srcOrd="3" destOrd="0" parTransId="{C2511087-9A11-4627-A1DE-9567A3AC9453}" sibTransId="{499904FC-A661-439A-8C76-EDCF2E8B0244}"/>
    <dgm:cxn modelId="{0B0A73EC-D4CA-4FF9-9627-BE9ACA048662}" srcId="{629D4E2F-2941-425B-B754-1603ADF4CEE5}" destId="{29F53A51-C2A1-40A8-B674-3BF154A5199C}" srcOrd="6" destOrd="0" parTransId="{BEC30138-5AE6-4681-9D6C-F240B9E7607A}" sibTransId="{98A3F556-6A13-4394-936C-C43509CD431F}"/>
    <dgm:cxn modelId="{79BB46F0-2E0D-477C-ABF6-79EBC9F1E5FC}" srcId="{629D4E2F-2941-425B-B754-1603ADF4CEE5}" destId="{963A2ADF-8E0D-47E8-999A-C67C1F86F539}" srcOrd="4" destOrd="0" parTransId="{3E1FA230-C06B-4420-8F29-F634758A3781}" sibTransId="{4E755D0C-7BDE-4886-A7EA-D174C5013F1D}"/>
    <dgm:cxn modelId="{90ABDAF2-1EC6-4937-9B19-BB93B4EEEA7F}" type="presOf" srcId="{228FE795-18E6-4D5F-B097-FFA29E387C68}" destId="{36D8D48B-3CC0-452D-A853-9C5F9A88F5C9}" srcOrd="0" destOrd="0" presId="urn:microsoft.com/office/officeart/2005/8/layout/vList5"/>
    <dgm:cxn modelId="{542DC0F8-F2F9-4119-BAE0-18D8425E455E}" type="presOf" srcId="{629D4E2F-2941-425B-B754-1603ADF4CEE5}" destId="{B401F744-4A02-4469-8D42-0E0C0E375E49}" srcOrd="0" destOrd="0" presId="urn:microsoft.com/office/officeart/2005/8/layout/vList5"/>
    <dgm:cxn modelId="{5EA065F9-AE76-4293-99BB-1A711CFCCAAB}" type="presOf" srcId="{BAFD5F55-340C-40CE-B7D9-B3C511652C1A}" destId="{A73D082A-8313-44B9-9574-E0E2B3B92F64}" srcOrd="0" destOrd="0" presId="urn:microsoft.com/office/officeart/2005/8/layout/vList5"/>
    <dgm:cxn modelId="{AD08B9FA-F4D7-42DB-BCA1-221C7CFFEC85}" srcId="{629D4E2F-2941-425B-B754-1603ADF4CEE5}" destId="{C213094E-E00E-4F01-B79D-3C71612A6FA3}" srcOrd="1" destOrd="0" parTransId="{840BA117-17CA-4A71-925F-6E57A34C6992}" sibTransId="{68FCB672-9893-4A26-812E-56B4D53C9C4D}"/>
    <dgm:cxn modelId="{4CEE0BFE-5DD4-46E1-B92B-811C555883E1}" srcId="{963A2ADF-8E0D-47E8-999A-C67C1F86F539}" destId="{1F1943DF-CEDA-40FD-8C7D-7A091A975374}" srcOrd="0" destOrd="0" parTransId="{F21C289F-006F-49BA-9476-2FFA8E273086}" sibTransId="{26302C44-19F4-4C52-8CC1-C9C71513FE14}"/>
    <dgm:cxn modelId="{C312D2FE-04D8-4390-9EEB-789BF8C90528}" srcId="{BAFD5F55-340C-40CE-B7D9-B3C511652C1A}" destId="{228FE795-18E6-4D5F-B097-FFA29E387C68}" srcOrd="0" destOrd="0" parTransId="{CC35E4FC-9D98-4E89-9226-0794EDE29050}" sibTransId="{D47BCA2C-B3DF-4749-8E23-A8569D01535C}"/>
    <dgm:cxn modelId="{592C8742-F736-4652-9093-AF368F9752EE}" type="presParOf" srcId="{B401F744-4A02-4469-8D42-0E0C0E375E49}" destId="{6C54B174-DD3E-4AC1-919D-84B68FE43FB8}" srcOrd="0" destOrd="0" presId="urn:microsoft.com/office/officeart/2005/8/layout/vList5"/>
    <dgm:cxn modelId="{E71B6E12-6256-4A84-AEDD-9687047725FC}" type="presParOf" srcId="{6C54B174-DD3E-4AC1-919D-84B68FE43FB8}" destId="{39EE3E87-8781-4C67-94CF-DF74F99141E8}" srcOrd="0" destOrd="0" presId="urn:microsoft.com/office/officeart/2005/8/layout/vList5"/>
    <dgm:cxn modelId="{9A35F4E4-DDEB-4536-87BD-DA26641A72D6}" type="presParOf" srcId="{B401F744-4A02-4469-8D42-0E0C0E375E49}" destId="{5C65D01C-C40E-4EB3-80B0-0A4A6E7CF577}" srcOrd="1" destOrd="0" presId="urn:microsoft.com/office/officeart/2005/8/layout/vList5"/>
    <dgm:cxn modelId="{9F9419DF-C755-4ABA-B918-99ABEAB362F9}" type="presParOf" srcId="{B401F744-4A02-4469-8D42-0E0C0E375E49}" destId="{AB75DF80-106A-4673-BC88-13680E2A79E5}" srcOrd="2" destOrd="0" presId="urn:microsoft.com/office/officeart/2005/8/layout/vList5"/>
    <dgm:cxn modelId="{978156D3-4291-47F3-A78F-C800A196082E}" type="presParOf" srcId="{AB75DF80-106A-4673-BC88-13680E2A79E5}" destId="{F984CC9D-089B-4CDB-80D6-C203F8B35D18}" srcOrd="0" destOrd="0" presId="urn:microsoft.com/office/officeart/2005/8/layout/vList5"/>
    <dgm:cxn modelId="{F70260FF-B1EC-46F7-B751-450FD63DB349}" type="presParOf" srcId="{AB75DF80-106A-4673-BC88-13680E2A79E5}" destId="{42153A89-7E66-4677-AA09-E6435E4AA047}" srcOrd="1" destOrd="0" presId="urn:microsoft.com/office/officeart/2005/8/layout/vList5"/>
    <dgm:cxn modelId="{C663B627-27C5-44C2-BF7D-3630E809A86E}" type="presParOf" srcId="{B401F744-4A02-4469-8D42-0E0C0E375E49}" destId="{BF0FC5B5-A8E2-443F-BD1D-C0FC1E368326}" srcOrd="3" destOrd="0" presId="urn:microsoft.com/office/officeart/2005/8/layout/vList5"/>
    <dgm:cxn modelId="{4A5E4657-5FC2-48E9-BA0A-8D5248EE55CF}" type="presParOf" srcId="{B401F744-4A02-4469-8D42-0E0C0E375E49}" destId="{48D45C2B-2563-4639-A183-DCB7AF0B5746}" srcOrd="4" destOrd="0" presId="urn:microsoft.com/office/officeart/2005/8/layout/vList5"/>
    <dgm:cxn modelId="{5BEF313F-5EBF-4099-836F-C8CD03A3EB33}" type="presParOf" srcId="{48D45C2B-2563-4639-A183-DCB7AF0B5746}" destId="{25DB7DCC-EFBB-4B90-A7B2-89D50F050DC9}" srcOrd="0" destOrd="0" presId="urn:microsoft.com/office/officeart/2005/8/layout/vList5"/>
    <dgm:cxn modelId="{07307278-554B-4BF4-AF2D-06D4BB44B93A}" type="presParOf" srcId="{48D45C2B-2563-4639-A183-DCB7AF0B5746}" destId="{2CD6F8C8-AFCC-4705-A356-4329D5155E2C}" srcOrd="1" destOrd="0" presId="urn:microsoft.com/office/officeart/2005/8/layout/vList5"/>
    <dgm:cxn modelId="{7603FA51-5BAD-49E3-80DB-6A3CA5B9E1D0}" type="presParOf" srcId="{B401F744-4A02-4469-8D42-0E0C0E375E49}" destId="{498C8659-5F8D-4FEB-953B-1A2FB18AB0E3}" srcOrd="5" destOrd="0" presId="urn:microsoft.com/office/officeart/2005/8/layout/vList5"/>
    <dgm:cxn modelId="{C5A06FD0-8211-4C3F-B529-A44E1DB79D2B}" type="presParOf" srcId="{B401F744-4A02-4469-8D42-0E0C0E375E49}" destId="{75FD2A57-D2CA-47C0-AC05-C07EE15B91D7}" srcOrd="6" destOrd="0" presId="urn:microsoft.com/office/officeart/2005/8/layout/vList5"/>
    <dgm:cxn modelId="{01FEC138-245C-49E2-9F99-64BD4BE88D0D}" type="presParOf" srcId="{75FD2A57-D2CA-47C0-AC05-C07EE15B91D7}" destId="{A73D082A-8313-44B9-9574-E0E2B3B92F64}" srcOrd="0" destOrd="0" presId="urn:microsoft.com/office/officeart/2005/8/layout/vList5"/>
    <dgm:cxn modelId="{F740966F-DFA2-49FA-A7EA-B761EEC8399F}" type="presParOf" srcId="{75FD2A57-D2CA-47C0-AC05-C07EE15B91D7}" destId="{36D8D48B-3CC0-452D-A853-9C5F9A88F5C9}" srcOrd="1" destOrd="0" presId="urn:microsoft.com/office/officeart/2005/8/layout/vList5"/>
    <dgm:cxn modelId="{1CA5AD80-B890-42CB-8399-B9E34FBE921B}" type="presParOf" srcId="{B401F744-4A02-4469-8D42-0E0C0E375E49}" destId="{612845D1-DCB3-4C0A-BDA1-348A7B12BCB4}" srcOrd="7" destOrd="0" presId="urn:microsoft.com/office/officeart/2005/8/layout/vList5"/>
    <dgm:cxn modelId="{1BE867FB-2881-4F6D-8AA6-400E81FB401D}" type="presParOf" srcId="{B401F744-4A02-4469-8D42-0E0C0E375E49}" destId="{0E8C0175-4FEA-4B05-B9F9-13505CD32197}" srcOrd="8" destOrd="0" presId="urn:microsoft.com/office/officeart/2005/8/layout/vList5"/>
    <dgm:cxn modelId="{EA61A6A1-BEA4-4F14-8AEF-FD7DA41C069F}" type="presParOf" srcId="{0E8C0175-4FEA-4B05-B9F9-13505CD32197}" destId="{F5EF8208-26F7-4D84-9CEF-6B1CE61210FE}" srcOrd="0" destOrd="0" presId="urn:microsoft.com/office/officeart/2005/8/layout/vList5"/>
    <dgm:cxn modelId="{C0ED5AE9-3431-4C37-AE59-B48D7037E42F}" type="presParOf" srcId="{0E8C0175-4FEA-4B05-B9F9-13505CD32197}" destId="{E246AB6B-A155-491D-B958-0B6EF23A64E3}" srcOrd="1" destOrd="0" presId="urn:microsoft.com/office/officeart/2005/8/layout/vList5"/>
    <dgm:cxn modelId="{4E81F7FB-A8DF-4105-B623-35E9501C10C7}" type="presParOf" srcId="{B401F744-4A02-4469-8D42-0E0C0E375E49}" destId="{43955727-F35F-4E53-9644-3F7B801DA363}" srcOrd="9" destOrd="0" presId="urn:microsoft.com/office/officeart/2005/8/layout/vList5"/>
    <dgm:cxn modelId="{FEF8DC46-2544-427B-B07F-27CF2FEC0574}" type="presParOf" srcId="{B401F744-4A02-4469-8D42-0E0C0E375E49}" destId="{4A088CE7-54FC-4BA2-B29D-A5B90829DEF0}" srcOrd="10" destOrd="0" presId="urn:microsoft.com/office/officeart/2005/8/layout/vList5"/>
    <dgm:cxn modelId="{64B2F2DB-7B1C-41DF-A68E-A788D3A33BFA}" type="presParOf" srcId="{4A088CE7-54FC-4BA2-B29D-A5B90829DEF0}" destId="{ED590D74-E5BF-43A5-A3C2-C6EC70EC0E4F}" srcOrd="0" destOrd="0" presId="urn:microsoft.com/office/officeart/2005/8/layout/vList5"/>
    <dgm:cxn modelId="{A853B51B-9072-4333-B986-B6640154DBFA}" type="presParOf" srcId="{4A088CE7-54FC-4BA2-B29D-A5B90829DEF0}" destId="{2CD6AC91-F980-417B-B675-10EE5BD1AAAB}" srcOrd="1" destOrd="0" presId="urn:microsoft.com/office/officeart/2005/8/layout/vList5"/>
    <dgm:cxn modelId="{41952037-5685-47E2-84C7-9B851FD8461E}" type="presParOf" srcId="{B401F744-4A02-4469-8D42-0E0C0E375E49}" destId="{0CE76B88-3FFF-46D8-BF6A-A3563F6EDB2E}" srcOrd="11" destOrd="0" presId="urn:microsoft.com/office/officeart/2005/8/layout/vList5"/>
    <dgm:cxn modelId="{10D89613-E788-4B5E-BF25-09C014249CC5}" type="presParOf" srcId="{B401F744-4A02-4469-8D42-0E0C0E375E49}" destId="{01DB5CD6-4383-4372-8BED-73AA26E9C87E}" srcOrd="12" destOrd="0" presId="urn:microsoft.com/office/officeart/2005/8/layout/vList5"/>
    <dgm:cxn modelId="{56E10C72-6BCE-4BEE-8217-189124DE4A35}" type="presParOf" srcId="{01DB5CD6-4383-4372-8BED-73AA26E9C87E}" destId="{A14FE3AA-412B-49FC-94C3-20BD5E335CC5}" srcOrd="0" destOrd="0" presId="urn:microsoft.com/office/officeart/2005/8/layout/vList5"/>
    <dgm:cxn modelId="{9E493707-085D-4231-BC84-28BF43A91109}" type="presParOf" srcId="{01DB5CD6-4383-4372-8BED-73AA26E9C87E}" destId="{C54C0546-1171-4677-AEA8-4C00BB1105D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A2DA5C5-9145-4934-AEB0-DEE8E2AEF218}"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C14A65AC-9995-4440-8276-92D68986FE40}">
      <dgm:prSet/>
      <dgm:spPr/>
      <dgm:t>
        <a:bodyPr/>
        <a:lstStyle/>
        <a:p>
          <a:r>
            <a:rPr lang="en-US" b="1" i="0"/>
            <a:t>User Education and Awareness:</a:t>
          </a:r>
          <a:endParaRPr lang="en-IN"/>
        </a:p>
      </dgm:t>
    </dgm:pt>
    <dgm:pt modelId="{3803DBD0-CB8A-422C-9916-3DC87AE9053B}" type="parTrans" cxnId="{EA1EE396-3BB8-4E4F-9A2C-E3FA14AA8A32}">
      <dgm:prSet/>
      <dgm:spPr/>
      <dgm:t>
        <a:bodyPr/>
        <a:lstStyle/>
        <a:p>
          <a:endParaRPr lang="en-IN"/>
        </a:p>
      </dgm:t>
    </dgm:pt>
    <dgm:pt modelId="{D22625C5-24E0-4C65-B09F-1DD7EB4711F0}" type="sibTrans" cxnId="{EA1EE396-3BB8-4E4F-9A2C-E3FA14AA8A32}">
      <dgm:prSet/>
      <dgm:spPr/>
      <dgm:t>
        <a:bodyPr/>
        <a:lstStyle/>
        <a:p>
          <a:endParaRPr lang="en-IN"/>
        </a:p>
      </dgm:t>
    </dgm:pt>
    <dgm:pt modelId="{D1E59368-C3D5-44DD-A745-DCBDEA967C09}">
      <dgm:prSet/>
      <dgm:spPr/>
      <dgm:t>
        <a:bodyPr/>
        <a:lstStyle/>
        <a:p>
          <a:r>
            <a:rPr lang="en-US" b="1" i="0"/>
            <a:t>Security Training</a:t>
          </a:r>
          <a:r>
            <a:rPr lang="en-US" b="0" i="0"/>
            <a:t>:</a:t>
          </a:r>
          <a:endParaRPr lang="en-IN"/>
        </a:p>
      </dgm:t>
    </dgm:pt>
    <dgm:pt modelId="{6F66DB95-F0E1-4FBC-A973-D7E2821FB0BC}" type="parTrans" cxnId="{EA2C00E7-FEF7-4FDF-B3A3-4DD738D8ED1A}">
      <dgm:prSet/>
      <dgm:spPr/>
      <dgm:t>
        <a:bodyPr/>
        <a:lstStyle/>
        <a:p>
          <a:endParaRPr lang="en-IN"/>
        </a:p>
      </dgm:t>
    </dgm:pt>
    <dgm:pt modelId="{33EA233A-094E-4CAE-98BC-12FB723B5F2B}" type="sibTrans" cxnId="{EA2C00E7-FEF7-4FDF-B3A3-4DD738D8ED1A}">
      <dgm:prSet/>
      <dgm:spPr/>
      <dgm:t>
        <a:bodyPr/>
        <a:lstStyle/>
        <a:p>
          <a:endParaRPr lang="en-IN"/>
        </a:p>
      </dgm:t>
    </dgm:pt>
    <dgm:pt modelId="{1E0F5152-FCC3-4311-A018-E81D5338DF1A}">
      <dgm:prSet/>
      <dgm:spPr/>
      <dgm:t>
        <a:bodyPr/>
        <a:lstStyle/>
        <a:p>
          <a:r>
            <a:rPr lang="en-US" b="0" i="0"/>
            <a:t>Provide regular security awareness training to employees to educate them about common ransomware tactics, such as phishing emails, and how to recognize and respond to potential threats.</a:t>
          </a:r>
          <a:endParaRPr lang="en-IN"/>
        </a:p>
      </dgm:t>
    </dgm:pt>
    <dgm:pt modelId="{5F9043F3-6EED-410F-9B8E-582E50A1CA0B}" type="parTrans" cxnId="{E2699AE9-3146-4266-8910-00F0CC7B6991}">
      <dgm:prSet/>
      <dgm:spPr/>
      <dgm:t>
        <a:bodyPr/>
        <a:lstStyle/>
        <a:p>
          <a:endParaRPr lang="en-IN"/>
        </a:p>
      </dgm:t>
    </dgm:pt>
    <dgm:pt modelId="{15A9F65F-6AAA-4FC7-8DFA-B2F55AAB98D4}" type="sibTrans" cxnId="{E2699AE9-3146-4266-8910-00F0CC7B6991}">
      <dgm:prSet/>
      <dgm:spPr/>
      <dgm:t>
        <a:bodyPr/>
        <a:lstStyle/>
        <a:p>
          <a:endParaRPr lang="en-IN"/>
        </a:p>
      </dgm:t>
    </dgm:pt>
    <dgm:pt modelId="{C091A6F8-45FD-458F-955E-68137B9EBBC4}">
      <dgm:prSet/>
      <dgm:spPr/>
      <dgm:t>
        <a:bodyPr/>
        <a:lstStyle/>
        <a:p>
          <a:r>
            <a:rPr lang="en-US" b="1" i="0"/>
            <a:t>Phishing Simulations</a:t>
          </a:r>
          <a:r>
            <a:rPr lang="en-US" b="0" i="0"/>
            <a:t>:</a:t>
          </a:r>
          <a:endParaRPr lang="en-IN"/>
        </a:p>
      </dgm:t>
    </dgm:pt>
    <dgm:pt modelId="{A9FFB73A-0B7E-4A0C-AAC6-7240DFB4AB97}" type="parTrans" cxnId="{BBB503E2-1201-461E-8155-7A09F7787B32}">
      <dgm:prSet/>
      <dgm:spPr/>
      <dgm:t>
        <a:bodyPr/>
        <a:lstStyle/>
        <a:p>
          <a:endParaRPr lang="en-IN"/>
        </a:p>
      </dgm:t>
    </dgm:pt>
    <dgm:pt modelId="{708BCA95-D18E-4D26-AC82-D24FDD2CF466}" type="sibTrans" cxnId="{BBB503E2-1201-461E-8155-7A09F7787B32}">
      <dgm:prSet/>
      <dgm:spPr/>
      <dgm:t>
        <a:bodyPr/>
        <a:lstStyle/>
        <a:p>
          <a:endParaRPr lang="en-IN"/>
        </a:p>
      </dgm:t>
    </dgm:pt>
    <dgm:pt modelId="{4F00CD28-52FB-4C68-99D9-865F95CC3A92}">
      <dgm:prSet/>
      <dgm:spPr/>
      <dgm:t>
        <a:bodyPr/>
        <a:lstStyle/>
        <a:p>
          <a:r>
            <a:rPr lang="en-US" b="0" i="0"/>
            <a:t>Conduct phishing simulation exercises to test employees' ability to identify phishing attempts and reinforce best practices for avoiding ransomware infections.</a:t>
          </a:r>
          <a:endParaRPr lang="en-IN"/>
        </a:p>
      </dgm:t>
    </dgm:pt>
    <dgm:pt modelId="{AC2DC1EC-A1BF-421B-8922-6F1AE53A1265}" type="parTrans" cxnId="{74A199E8-C15D-4CB1-B40E-2A044686CFA9}">
      <dgm:prSet/>
      <dgm:spPr/>
      <dgm:t>
        <a:bodyPr/>
        <a:lstStyle/>
        <a:p>
          <a:endParaRPr lang="en-IN"/>
        </a:p>
      </dgm:t>
    </dgm:pt>
    <dgm:pt modelId="{4FD6FD54-8F63-428A-98D7-7895E3D0A58B}" type="sibTrans" cxnId="{74A199E8-C15D-4CB1-B40E-2A044686CFA9}">
      <dgm:prSet/>
      <dgm:spPr/>
      <dgm:t>
        <a:bodyPr/>
        <a:lstStyle/>
        <a:p>
          <a:endParaRPr lang="en-IN"/>
        </a:p>
      </dgm:t>
    </dgm:pt>
    <dgm:pt modelId="{E0BD3F51-1F39-40D0-9BF0-4B7D07984402}">
      <dgm:prSet/>
      <dgm:spPr/>
      <dgm:t>
        <a:bodyPr/>
        <a:lstStyle/>
        <a:p>
          <a:r>
            <a:rPr lang="en-US" b="1" i="0"/>
            <a:t>Reporting Mechanisms</a:t>
          </a:r>
          <a:r>
            <a:rPr lang="en-US" b="0" i="0"/>
            <a:t>:</a:t>
          </a:r>
          <a:endParaRPr lang="en-IN"/>
        </a:p>
      </dgm:t>
    </dgm:pt>
    <dgm:pt modelId="{FB389F92-5DD8-402E-AE16-80FF25858A1F}" type="parTrans" cxnId="{A6127CF6-12DA-412A-BC7C-FE2B04BF67D7}">
      <dgm:prSet/>
      <dgm:spPr/>
      <dgm:t>
        <a:bodyPr/>
        <a:lstStyle/>
        <a:p>
          <a:endParaRPr lang="en-IN"/>
        </a:p>
      </dgm:t>
    </dgm:pt>
    <dgm:pt modelId="{F4890D6A-0896-4C74-8CC8-C2C3C4432282}" type="sibTrans" cxnId="{A6127CF6-12DA-412A-BC7C-FE2B04BF67D7}">
      <dgm:prSet/>
      <dgm:spPr/>
      <dgm:t>
        <a:bodyPr/>
        <a:lstStyle/>
        <a:p>
          <a:endParaRPr lang="en-IN"/>
        </a:p>
      </dgm:t>
    </dgm:pt>
    <dgm:pt modelId="{1883485F-D7D8-446A-96CA-6F4EF3056E62}">
      <dgm:prSet/>
      <dgm:spPr/>
      <dgm:t>
        <a:bodyPr/>
        <a:lstStyle/>
        <a:p>
          <a:r>
            <a:rPr lang="en-US" b="0" i="0"/>
            <a:t>Encourage employees to report suspicious emails, messages, or activities to the IT or security team for investigation and response.</a:t>
          </a:r>
          <a:endParaRPr lang="en-IN"/>
        </a:p>
      </dgm:t>
    </dgm:pt>
    <dgm:pt modelId="{185E7CB0-F849-4F93-9443-4DEC498F7744}" type="parTrans" cxnId="{B4BBBF24-3256-4CAE-B9B1-198F12F1B1B4}">
      <dgm:prSet/>
      <dgm:spPr/>
      <dgm:t>
        <a:bodyPr/>
        <a:lstStyle/>
        <a:p>
          <a:endParaRPr lang="en-IN"/>
        </a:p>
      </dgm:t>
    </dgm:pt>
    <dgm:pt modelId="{FA4608E0-6A23-4B0A-8530-C2880740FD75}" type="sibTrans" cxnId="{B4BBBF24-3256-4CAE-B9B1-198F12F1B1B4}">
      <dgm:prSet/>
      <dgm:spPr/>
      <dgm:t>
        <a:bodyPr/>
        <a:lstStyle/>
        <a:p>
          <a:endParaRPr lang="en-IN"/>
        </a:p>
      </dgm:t>
    </dgm:pt>
    <dgm:pt modelId="{7B8CAD09-B2FE-4144-9B3E-E9DED2F2A27F}" type="pres">
      <dgm:prSet presAssocID="{0A2DA5C5-9145-4934-AEB0-DEE8E2AEF218}" presName="Name0" presStyleCnt="0">
        <dgm:presLayoutVars>
          <dgm:dir/>
          <dgm:animLvl val="lvl"/>
          <dgm:resizeHandles val="exact"/>
        </dgm:presLayoutVars>
      </dgm:prSet>
      <dgm:spPr/>
    </dgm:pt>
    <dgm:pt modelId="{F345B23C-B0D3-4B37-8611-B193A0AAC4FE}" type="pres">
      <dgm:prSet presAssocID="{C14A65AC-9995-4440-8276-92D68986FE40}" presName="linNode" presStyleCnt="0"/>
      <dgm:spPr/>
    </dgm:pt>
    <dgm:pt modelId="{39AAAA4F-7AD1-42DC-A3E5-EB387D69A429}" type="pres">
      <dgm:prSet presAssocID="{C14A65AC-9995-4440-8276-92D68986FE40}" presName="parentText" presStyleLbl="node1" presStyleIdx="0" presStyleCnt="4">
        <dgm:presLayoutVars>
          <dgm:chMax val="1"/>
          <dgm:bulletEnabled val="1"/>
        </dgm:presLayoutVars>
      </dgm:prSet>
      <dgm:spPr/>
    </dgm:pt>
    <dgm:pt modelId="{A134ED1B-6E39-43CF-85A6-F37C75E7DEFF}" type="pres">
      <dgm:prSet presAssocID="{D22625C5-24E0-4C65-B09F-1DD7EB4711F0}" presName="sp" presStyleCnt="0"/>
      <dgm:spPr/>
    </dgm:pt>
    <dgm:pt modelId="{D6868368-3FFB-4E22-8443-68DFFA11040B}" type="pres">
      <dgm:prSet presAssocID="{D1E59368-C3D5-44DD-A745-DCBDEA967C09}" presName="linNode" presStyleCnt="0"/>
      <dgm:spPr/>
    </dgm:pt>
    <dgm:pt modelId="{40FF38CD-1CDC-46A3-90F0-22A12D5B9A07}" type="pres">
      <dgm:prSet presAssocID="{D1E59368-C3D5-44DD-A745-DCBDEA967C09}" presName="parentText" presStyleLbl="node1" presStyleIdx="1" presStyleCnt="4">
        <dgm:presLayoutVars>
          <dgm:chMax val="1"/>
          <dgm:bulletEnabled val="1"/>
        </dgm:presLayoutVars>
      </dgm:prSet>
      <dgm:spPr/>
    </dgm:pt>
    <dgm:pt modelId="{FD6E74E1-10ED-451B-9D74-982140109D66}" type="pres">
      <dgm:prSet presAssocID="{D1E59368-C3D5-44DD-A745-DCBDEA967C09}" presName="descendantText" presStyleLbl="alignAccFollowNode1" presStyleIdx="0" presStyleCnt="3">
        <dgm:presLayoutVars>
          <dgm:bulletEnabled val="1"/>
        </dgm:presLayoutVars>
      </dgm:prSet>
      <dgm:spPr/>
    </dgm:pt>
    <dgm:pt modelId="{0E1B1CF3-44E7-4DDA-A65F-CF418AD2CCFB}" type="pres">
      <dgm:prSet presAssocID="{33EA233A-094E-4CAE-98BC-12FB723B5F2B}" presName="sp" presStyleCnt="0"/>
      <dgm:spPr/>
    </dgm:pt>
    <dgm:pt modelId="{BDAFA244-88B6-47FF-A414-06358FD3BE01}" type="pres">
      <dgm:prSet presAssocID="{C091A6F8-45FD-458F-955E-68137B9EBBC4}" presName="linNode" presStyleCnt="0"/>
      <dgm:spPr/>
    </dgm:pt>
    <dgm:pt modelId="{D09D983F-1468-484B-843A-85307886F362}" type="pres">
      <dgm:prSet presAssocID="{C091A6F8-45FD-458F-955E-68137B9EBBC4}" presName="parentText" presStyleLbl="node1" presStyleIdx="2" presStyleCnt="4">
        <dgm:presLayoutVars>
          <dgm:chMax val="1"/>
          <dgm:bulletEnabled val="1"/>
        </dgm:presLayoutVars>
      </dgm:prSet>
      <dgm:spPr/>
    </dgm:pt>
    <dgm:pt modelId="{1E0B5EA9-965E-4DE5-B2B8-2C0D812806F6}" type="pres">
      <dgm:prSet presAssocID="{C091A6F8-45FD-458F-955E-68137B9EBBC4}" presName="descendantText" presStyleLbl="alignAccFollowNode1" presStyleIdx="1" presStyleCnt="3">
        <dgm:presLayoutVars>
          <dgm:bulletEnabled val="1"/>
        </dgm:presLayoutVars>
      </dgm:prSet>
      <dgm:spPr/>
    </dgm:pt>
    <dgm:pt modelId="{C04EE385-3B7E-4024-9B97-E188EF891972}" type="pres">
      <dgm:prSet presAssocID="{708BCA95-D18E-4D26-AC82-D24FDD2CF466}" presName="sp" presStyleCnt="0"/>
      <dgm:spPr/>
    </dgm:pt>
    <dgm:pt modelId="{6724EAD3-FFFF-476E-9D75-21FB74679B9F}" type="pres">
      <dgm:prSet presAssocID="{E0BD3F51-1F39-40D0-9BF0-4B7D07984402}" presName="linNode" presStyleCnt="0"/>
      <dgm:spPr/>
    </dgm:pt>
    <dgm:pt modelId="{EFCD210D-D346-4AC0-AFC7-09EC293306C0}" type="pres">
      <dgm:prSet presAssocID="{E0BD3F51-1F39-40D0-9BF0-4B7D07984402}" presName="parentText" presStyleLbl="node1" presStyleIdx="3" presStyleCnt="4">
        <dgm:presLayoutVars>
          <dgm:chMax val="1"/>
          <dgm:bulletEnabled val="1"/>
        </dgm:presLayoutVars>
      </dgm:prSet>
      <dgm:spPr/>
    </dgm:pt>
    <dgm:pt modelId="{19E2C5B7-5A2F-4CBE-9F55-7D44FD77639D}" type="pres">
      <dgm:prSet presAssocID="{E0BD3F51-1F39-40D0-9BF0-4B7D07984402}" presName="descendantText" presStyleLbl="alignAccFollowNode1" presStyleIdx="2" presStyleCnt="3">
        <dgm:presLayoutVars>
          <dgm:bulletEnabled val="1"/>
        </dgm:presLayoutVars>
      </dgm:prSet>
      <dgm:spPr/>
    </dgm:pt>
  </dgm:ptLst>
  <dgm:cxnLst>
    <dgm:cxn modelId="{B4BBBF24-3256-4CAE-B9B1-198F12F1B1B4}" srcId="{E0BD3F51-1F39-40D0-9BF0-4B7D07984402}" destId="{1883485F-D7D8-446A-96CA-6F4EF3056E62}" srcOrd="0" destOrd="0" parTransId="{185E7CB0-F849-4F93-9443-4DEC498F7744}" sibTransId="{FA4608E0-6A23-4B0A-8530-C2880740FD75}"/>
    <dgm:cxn modelId="{EA1EE396-3BB8-4E4F-9A2C-E3FA14AA8A32}" srcId="{0A2DA5C5-9145-4934-AEB0-DEE8E2AEF218}" destId="{C14A65AC-9995-4440-8276-92D68986FE40}" srcOrd="0" destOrd="0" parTransId="{3803DBD0-CB8A-422C-9916-3DC87AE9053B}" sibTransId="{D22625C5-24E0-4C65-B09F-1DD7EB4711F0}"/>
    <dgm:cxn modelId="{A70E4699-E9FF-4D1C-8034-8E229301B7F7}" type="presOf" srcId="{1883485F-D7D8-446A-96CA-6F4EF3056E62}" destId="{19E2C5B7-5A2F-4CBE-9F55-7D44FD77639D}" srcOrd="0" destOrd="0" presId="urn:microsoft.com/office/officeart/2005/8/layout/vList5"/>
    <dgm:cxn modelId="{134EF2AD-89CF-49A2-AC40-4F2F0F05ABC2}" type="presOf" srcId="{1E0F5152-FCC3-4311-A018-E81D5338DF1A}" destId="{FD6E74E1-10ED-451B-9D74-982140109D66}" srcOrd="0" destOrd="0" presId="urn:microsoft.com/office/officeart/2005/8/layout/vList5"/>
    <dgm:cxn modelId="{5C8A85B3-FDFC-4C36-A534-E9863812F7AC}" type="presOf" srcId="{C091A6F8-45FD-458F-955E-68137B9EBBC4}" destId="{D09D983F-1468-484B-843A-85307886F362}" srcOrd="0" destOrd="0" presId="urn:microsoft.com/office/officeart/2005/8/layout/vList5"/>
    <dgm:cxn modelId="{596CCCB7-EF09-4B79-99DB-B704CCBA2FE9}" type="presOf" srcId="{C14A65AC-9995-4440-8276-92D68986FE40}" destId="{39AAAA4F-7AD1-42DC-A3E5-EB387D69A429}" srcOrd="0" destOrd="0" presId="urn:microsoft.com/office/officeart/2005/8/layout/vList5"/>
    <dgm:cxn modelId="{CEBED5BB-FC73-463B-8386-277C3947C51F}" type="presOf" srcId="{0A2DA5C5-9145-4934-AEB0-DEE8E2AEF218}" destId="{7B8CAD09-B2FE-4144-9B3E-E9DED2F2A27F}" srcOrd="0" destOrd="0" presId="urn:microsoft.com/office/officeart/2005/8/layout/vList5"/>
    <dgm:cxn modelId="{D82B39D7-B426-4AB3-BED2-88A5D8D7219E}" type="presOf" srcId="{4F00CD28-52FB-4C68-99D9-865F95CC3A92}" destId="{1E0B5EA9-965E-4DE5-B2B8-2C0D812806F6}" srcOrd="0" destOrd="0" presId="urn:microsoft.com/office/officeart/2005/8/layout/vList5"/>
    <dgm:cxn modelId="{AB76A3D9-02DD-45D2-B355-F95EDD93A960}" type="presOf" srcId="{E0BD3F51-1F39-40D0-9BF0-4B7D07984402}" destId="{EFCD210D-D346-4AC0-AFC7-09EC293306C0}" srcOrd="0" destOrd="0" presId="urn:microsoft.com/office/officeart/2005/8/layout/vList5"/>
    <dgm:cxn modelId="{BBB503E2-1201-461E-8155-7A09F7787B32}" srcId="{0A2DA5C5-9145-4934-AEB0-DEE8E2AEF218}" destId="{C091A6F8-45FD-458F-955E-68137B9EBBC4}" srcOrd="2" destOrd="0" parTransId="{A9FFB73A-0B7E-4A0C-AAC6-7240DFB4AB97}" sibTransId="{708BCA95-D18E-4D26-AC82-D24FDD2CF466}"/>
    <dgm:cxn modelId="{EA2C00E7-FEF7-4FDF-B3A3-4DD738D8ED1A}" srcId="{0A2DA5C5-9145-4934-AEB0-DEE8E2AEF218}" destId="{D1E59368-C3D5-44DD-A745-DCBDEA967C09}" srcOrd="1" destOrd="0" parTransId="{6F66DB95-F0E1-4FBC-A973-D7E2821FB0BC}" sibTransId="{33EA233A-094E-4CAE-98BC-12FB723B5F2B}"/>
    <dgm:cxn modelId="{74A199E8-C15D-4CB1-B40E-2A044686CFA9}" srcId="{C091A6F8-45FD-458F-955E-68137B9EBBC4}" destId="{4F00CD28-52FB-4C68-99D9-865F95CC3A92}" srcOrd="0" destOrd="0" parTransId="{AC2DC1EC-A1BF-421B-8922-6F1AE53A1265}" sibTransId="{4FD6FD54-8F63-428A-98D7-7895E3D0A58B}"/>
    <dgm:cxn modelId="{E2699AE9-3146-4266-8910-00F0CC7B6991}" srcId="{D1E59368-C3D5-44DD-A745-DCBDEA967C09}" destId="{1E0F5152-FCC3-4311-A018-E81D5338DF1A}" srcOrd="0" destOrd="0" parTransId="{5F9043F3-6EED-410F-9B8E-582E50A1CA0B}" sibTransId="{15A9F65F-6AAA-4FC7-8DFA-B2F55AAB98D4}"/>
    <dgm:cxn modelId="{B2DBCFEC-B598-4EAE-9B53-41B961B32935}" type="presOf" srcId="{D1E59368-C3D5-44DD-A745-DCBDEA967C09}" destId="{40FF38CD-1CDC-46A3-90F0-22A12D5B9A07}" srcOrd="0" destOrd="0" presId="urn:microsoft.com/office/officeart/2005/8/layout/vList5"/>
    <dgm:cxn modelId="{A6127CF6-12DA-412A-BC7C-FE2B04BF67D7}" srcId="{0A2DA5C5-9145-4934-AEB0-DEE8E2AEF218}" destId="{E0BD3F51-1F39-40D0-9BF0-4B7D07984402}" srcOrd="3" destOrd="0" parTransId="{FB389F92-5DD8-402E-AE16-80FF25858A1F}" sibTransId="{F4890D6A-0896-4C74-8CC8-C2C3C4432282}"/>
    <dgm:cxn modelId="{A8195B66-2168-48B7-82C3-B254CF0243AB}" type="presParOf" srcId="{7B8CAD09-B2FE-4144-9B3E-E9DED2F2A27F}" destId="{F345B23C-B0D3-4B37-8611-B193A0AAC4FE}" srcOrd="0" destOrd="0" presId="urn:microsoft.com/office/officeart/2005/8/layout/vList5"/>
    <dgm:cxn modelId="{B80BB44C-463C-4256-BAE8-212389034B5E}" type="presParOf" srcId="{F345B23C-B0D3-4B37-8611-B193A0AAC4FE}" destId="{39AAAA4F-7AD1-42DC-A3E5-EB387D69A429}" srcOrd="0" destOrd="0" presId="urn:microsoft.com/office/officeart/2005/8/layout/vList5"/>
    <dgm:cxn modelId="{5B0E470A-49D3-44C6-9CDB-2EDAFCA5B64B}" type="presParOf" srcId="{7B8CAD09-B2FE-4144-9B3E-E9DED2F2A27F}" destId="{A134ED1B-6E39-43CF-85A6-F37C75E7DEFF}" srcOrd="1" destOrd="0" presId="urn:microsoft.com/office/officeart/2005/8/layout/vList5"/>
    <dgm:cxn modelId="{9A2EED2B-04CD-4500-8E64-AE858AADB480}" type="presParOf" srcId="{7B8CAD09-B2FE-4144-9B3E-E9DED2F2A27F}" destId="{D6868368-3FFB-4E22-8443-68DFFA11040B}" srcOrd="2" destOrd="0" presId="urn:microsoft.com/office/officeart/2005/8/layout/vList5"/>
    <dgm:cxn modelId="{5ED17358-F49D-4F3E-93E9-44D66802990B}" type="presParOf" srcId="{D6868368-3FFB-4E22-8443-68DFFA11040B}" destId="{40FF38CD-1CDC-46A3-90F0-22A12D5B9A07}" srcOrd="0" destOrd="0" presId="urn:microsoft.com/office/officeart/2005/8/layout/vList5"/>
    <dgm:cxn modelId="{BE3CD637-E4A9-4359-BB83-A20F7ACEBF51}" type="presParOf" srcId="{D6868368-3FFB-4E22-8443-68DFFA11040B}" destId="{FD6E74E1-10ED-451B-9D74-982140109D66}" srcOrd="1" destOrd="0" presId="urn:microsoft.com/office/officeart/2005/8/layout/vList5"/>
    <dgm:cxn modelId="{1CBF5656-0CC3-4BAC-A2FD-6CDA45534BE5}" type="presParOf" srcId="{7B8CAD09-B2FE-4144-9B3E-E9DED2F2A27F}" destId="{0E1B1CF3-44E7-4DDA-A65F-CF418AD2CCFB}" srcOrd="3" destOrd="0" presId="urn:microsoft.com/office/officeart/2005/8/layout/vList5"/>
    <dgm:cxn modelId="{B5E0CA71-00C3-428B-9060-FAC0A1CCBD0F}" type="presParOf" srcId="{7B8CAD09-B2FE-4144-9B3E-E9DED2F2A27F}" destId="{BDAFA244-88B6-47FF-A414-06358FD3BE01}" srcOrd="4" destOrd="0" presId="urn:microsoft.com/office/officeart/2005/8/layout/vList5"/>
    <dgm:cxn modelId="{42161CFD-71E0-481A-8531-B07A8C5F731A}" type="presParOf" srcId="{BDAFA244-88B6-47FF-A414-06358FD3BE01}" destId="{D09D983F-1468-484B-843A-85307886F362}" srcOrd="0" destOrd="0" presId="urn:microsoft.com/office/officeart/2005/8/layout/vList5"/>
    <dgm:cxn modelId="{C063A1FD-768B-44E2-A26E-660B69EFD472}" type="presParOf" srcId="{BDAFA244-88B6-47FF-A414-06358FD3BE01}" destId="{1E0B5EA9-965E-4DE5-B2B8-2C0D812806F6}" srcOrd="1" destOrd="0" presId="urn:microsoft.com/office/officeart/2005/8/layout/vList5"/>
    <dgm:cxn modelId="{FFA6DC6E-C84E-40B9-B5D5-31C175EF77EF}" type="presParOf" srcId="{7B8CAD09-B2FE-4144-9B3E-E9DED2F2A27F}" destId="{C04EE385-3B7E-4024-9B97-E188EF891972}" srcOrd="5" destOrd="0" presId="urn:microsoft.com/office/officeart/2005/8/layout/vList5"/>
    <dgm:cxn modelId="{94634904-3730-4D3C-B809-7B64FB584825}" type="presParOf" srcId="{7B8CAD09-B2FE-4144-9B3E-E9DED2F2A27F}" destId="{6724EAD3-FFFF-476E-9D75-21FB74679B9F}" srcOrd="6" destOrd="0" presId="urn:microsoft.com/office/officeart/2005/8/layout/vList5"/>
    <dgm:cxn modelId="{5DD7A806-7D05-46EF-A37C-1FA93305D169}" type="presParOf" srcId="{6724EAD3-FFFF-476E-9D75-21FB74679B9F}" destId="{EFCD210D-D346-4AC0-AFC7-09EC293306C0}" srcOrd="0" destOrd="0" presId="urn:microsoft.com/office/officeart/2005/8/layout/vList5"/>
    <dgm:cxn modelId="{5C697A86-6AA5-4760-A9F5-8547679A4025}" type="presParOf" srcId="{6724EAD3-FFFF-476E-9D75-21FB74679B9F}" destId="{19E2C5B7-5A2F-4CBE-9F55-7D44FD77639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972873-61BC-4268-9D83-9939A3178C7A}"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42B2F70F-E43D-45FA-8CE5-DDCC04614819}">
      <dgm:prSet/>
      <dgm:spPr/>
      <dgm:t>
        <a:bodyPr/>
        <a:lstStyle/>
        <a:p>
          <a:r>
            <a:rPr lang="en-US" b="1" i="0"/>
            <a:t>Incident Response and Recovery:</a:t>
          </a:r>
          <a:endParaRPr lang="en-IN"/>
        </a:p>
      </dgm:t>
    </dgm:pt>
    <dgm:pt modelId="{3B2BBE5C-7963-4B53-A7AA-945A17F86D03}" type="parTrans" cxnId="{0A58A359-FD9D-43D2-B872-C9A21192704B}">
      <dgm:prSet/>
      <dgm:spPr/>
      <dgm:t>
        <a:bodyPr/>
        <a:lstStyle/>
        <a:p>
          <a:endParaRPr lang="en-IN"/>
        </a:p>
      </dgm:t>
    </dgm:pt>
    <dgm:pt modelId="{3C84C782-8E6A-4E65-8638-465D788BAB9A}" type="sibTrans" cxnId="{0A58A359-FD9D-43D2-B872-C9A21192704B}">
      <dgm:prSet/>
      <dgm:spPr/>
      <dgm:t>
        <a:bodyPr/>
        <a:lstStyle/>
        <a:p>
          <a:endParaRPr lang="en-IN"/>
        </a:p>
      </dgm:t>
    </dgm:pt>
    <dgm:pt modelId="{10B9AA73-0A09-44FE-B10A-56491A4C7117}">
      <dgm:prSet/>
      <dgm:spPr/>
      <dgm:t>
        <a:bodyPr/>
        <a:lstStyle/>
        <a:p>
          <a:r>
            <a:rPr lang="en-US" b="1" i="0"/>
            <a:t>Incident Response Plan</a:t>
          </a:r>
          <a:r>
            <a:rPr lang="en-US" b="0" i="0"/>
            <a:t>:</a:t>
          </a:r>
          <a:endParaRPr lang="en-IN"/>
        </a:p>
      </dgm:t>
    </dgm:pt>
    <dgm:pt modelId="{D3925218-CA97-4D59-9655-9BA2F2A2804A}" type="parTrans" cxnId="{F4AAF2A9-EA03-48FD-A55B-8C8A350523E6}">
      <dgm:prSet/>
      <dgm:spPr/>
      <dgm:t>
        <a:bodyPr/>
        <a:lstStyle/>
        <a:p>
          <a:endParaRPr lang="en-IN"/>
        </a:p>
      </dgm:t>
    </dgm:pt>
    <dgm:pt modelId="{FDF8077E-FF2C-43FF-8181-D6C694A02187}" type="sibTrans" cxnId="{F4AAF2A9-EA03-48FD-A55B-8C8A350523E6}">
      <dgm:prSet/>
      <dgm:spPr/>
      <dgm:t>
        <a:bodyPr/>
        <a:lstStyle/>
        <a:p>
          <a:endParaRPr lang="en-IN"/>
        </a:p>
      </dgm:t>
    </dgm:pt>
    <dgm:pt modelId="{A3524F2A-4BFA-497B-AAA8-7ED0DF0F8D93}">
      <dgm:prSet/>
      <dgm:spPr/>
      <dgm:t>
        <a:bodyPr/>
        <a:lstStyle/>
        <a:p>
          <a:r>
            <a:rPr lang="en-US" b="0" i="0"/>
            <a:t>Develop and maintain an incident response plan outlining procedures for detecting, containing, and recovering from ransomware attacks. Ensure clear roles and responsibilities are defined, and the plan is regularly tested and updated.</a:t>
          </a:r>
          <a:endParaRPr lang="en-IN"/>
        </a:p>
      </dgm:t>
    </dgm:pt>
    <dgm:pt modelId="{B2683E5D-89D6-42E1-A357-A8DDB71F9A03}" type="parTrans" cxnId="{D339A343-6AC8-45E2-895B-B08253741D2E}">
      <dgm:prSet/>
      <dgm:spPr/>
      <dgm:t>
        <a:bodyPr/>
        <a:lstStyle/>
        <a:p>
          <a:endParaRPr lang="en-IN"/>
        </a:p>
      </dgm:t>
    </dgm:pt>
    <dgm:pt modelId="{C7B56CF3-4557-4678-823D-F4F8DDB4E298}" type="sibTrans" cxnId="{D339A343-6AC8-45E2-895B-B08253741D2E}">
      <dgm:prSet/>
      <dgm:spPr/>
      <dgm:t>
        <a:bodyPr/>
        <a:lstStyle/>
        <a:p>
          <a:endParaRPr lang="en-IN"/>
        </a:p>
      </dgm:t>
    </dgm:pt>
    <dgm:pt modelId="{683A222C-F0F0-40F7-9987-AB2E07BE21E8}">
      <dgm:prSet/>
      <dgm:spPr/>
      <dgm:t>
        <a:bodyPr/>
        <a:lstStyle/>
        <a:p>
          <a:r>
            <a:rPr lang="en-US" b="1" i="0"/>
            <a:t>Communication and Coordination</a:t>
          </a:r>
          <a:r>
            <a:rPr lang="en-US" b="0" i="0"/>
            <a:t>:</a:t>
          </a:r>
          <a:endParaRPr lang="en-IN"/>
        </a:p>
      </dgm:t>
    </dgm:pt>
    <dgm:pt modelId="{2992BD21-AEE0-4AAE-97FB-6A3BFDBCBB5E}" type="parTrans" cxnId="{07061E09-3E48-422D-9C2A-26143E39F84E}">
      <dgm:prSet/>
      <dgm:spPr/>
      <dgm:t>
        <a:bodyPr/>
        <a:lstStyle/>
        <a:p>
          <a:endParaRPr lang="en-IN"/>
        </a:p>
      </dgm:t>
    </dgm:pt>
    <dgm:pt modelId="{398A6593-90DE-4BE1-9597-F576F935D23A}" type="sibTrans" cxnId="{07061E09-3E48-422D-9C2A-26143E39F84E}">
      <dgm:prSet/>
      <dgm:spPr/>
      <dgm:t>
        <a:bodyPr/>
        <a:lstStyle/>
        <a:p>
          <a:endParaRPr lang="en-IN"/>
        </a:p>
      </dgm:t>
    </dgm:pt>
    <dgm:pt modelId="{9BEBFBCF-F71B-43B0-A90A-F9419E5189CF}">
      <dgm:prSet/>
      <dgm:spPr/>
      <dgm:t>
        <a:bodyPr/>
        <a:lstStyle/>
        <a:p>
          <a:r>
            <a:rPr lang="en-US" b="0" i="0"/>
            <a:t>Establish communication channels and coordination mechanisms with relevant stakeholders, including IT teams, management, law enforcement, and incident response partners, to facilitate a coordinated response to ransomware incidents.</a:t>
          </a:r>
          <a:endParaRPr lang="en-IN"/>
        </a:p>
      </dgm:t>
    </dgm:pt>
    <dgm:pt modelId="{1925832C-BD74-4B8F-BFCB-BBC2A28C9587}" type="parTrans" cxnId="{C4DB4E25-264F-45B5-A04B-5CA7CF60B6AD}">
      <dgm:prSet/>
      <dgm:spPr/>
      <dgm:t>
        <a:bodyPr/>
        <a:lstStyle/>
        <a:p>
          <a:endParaRPr lang="en-IN"/>
        </a:p>
      </dgm:t>
    </dgm:pt>
    <dgm:pt modelId="{EC111325-0F36-4738-9865-73F012FAEC56}" type="sibTrans" cxnId="{C4DB4E25-264F-45B5-A04B-5CA7CF60B6AD}">
      <dgm:prSet/>
      <dgm:spPr/>
      <dgm:t>
        <a:bodyPr/>
        <a:lstStyle/>
        <a:p>
          <a:endParaRPr lang="en-IN"/>
        </a:p>
      </dgm:t>
    </dgm:pt>
    <dgm:pt modelId="{0B86AE5A-74E3-4196-A05F-403017AB0471}">
      <dgm:prSet/>
      <dgm:spPr/>
      <dgm:t>
        <a:bodyPr/>
        <a:lstStyle/>
        <a:p>
          <a:r>
            <a:rPr lang="en-US" b="1" i="0"/>
            <a:t>Forensic Analysis</a:t>
          </a:r>
          <a:r>
            <a:rPr lang="en-US" b="0" i="0"/>
            <a:t>:</a:t>
          </a:r>
          <a:endParaRPr lang="en-IN"/>
        </a:p>
      </dgm:t>
    </dgm:pt>
    <dgm:pt modelId="{696C7147-0299-41D0-9AD0-F08E312AD459}" type="parTrans" cxnId="{F542F48E-4A36-4758-AD47-370D0E3EE123}">
      <dgm:prSet/>
      <dgm:spPr/>
      <dgm:t>
        <a:bodyPr/>
        <a:lstStyle/>
        <a:p>
          <a:endParaRPr lang="en-IN"/>
        </a:p>
      </dgm:t>
    </dgm:pt>
    <dgm:pt modelId="{B1BC5996-204C-4EDA-BD13-AA2AA9CDDEAE}" type="sibTrans" cxnId="{F542F48E-4A36-4758-AD47-370D0E3EE123}">
      <dgm:prSet/>
      <dgm:spPr/>
      <dgm:t>
        <a:bodyPr/>
        <a:lstStyle/>
        <a:p>
          <a:endParaRPr lang="en-IN"/>
        </a:p>
      </dgm:t>
    </dgm:pt>
    <dgm:pt modelId="{F4B23117-7D2C-43C2-9C11-56FC7F06DBFD}">
      <dgm:prSet/>
      <dgm:spPr/>
      <dgm:t>
        <a:bodyPr/>
        <a:lstStyle/>
        <a:p>
          <a:r>
            <a:rPr lang="en-US" b="0" i="0"/>
            <a:t>Conduct forensic analysis of ransomware incidents to identify the root cause, assess the extent of the damage, and gather evidence for potential legal or law enforcement actions.</a:t>
          </a:r>
          <a:endParaRPr lang="en-IN"/>
        </a:p>
      </dgm:t>
    </dgm:pt>
    <dgm:pt modelId="{F85FFB28-DFA2-4EDA-9943-19ED808E43ED}" type="parTrans" cxnId="{B6B8EDD0-B060-4D8C-9FBE-6E306D0CDF02}">
      <dgm:prSet/>
      <dgm:spPr/>
      <dgm:t>
        <a:bodyPr/>
        <a:lstStyle/>
        <a:p>
          <a:endParaRPr lang="en-IN"/>
        </a:p>
      </dgm:t>
    </dgm:pt>
    <dgm:pt modelId="{6B559F2E-6D68-43A6-9499-877F28F3A946}" type="sibTrans" cxnId="{B6B8EDD0-B060-4D8C-9FBE-6E306D0CDF02}">
      <dgm:prSet/>
      <dgm:spPr/>
      <dgm:t>
        <a:bodyPr/>
        <a:lstStyle/>
        <a:p>
          <a:endParaRPr lang="en-IN"/>
        </a:p>
      </dgm:t>
    </dgm:pt>
    <dgm:pt modelId="{9D2A787D-6221-4618-BEE2-44BFD9CD5435}">
      <dgm:prSet/>
      <dgm:spPr/>
      <dgm:t>
        <a:bodyPr/>
        <a:lstStyle/>
        <a:p>
          <a:r>
            <a:rPr lang="en-US" b="1" i="0"/>
            <a:t>Negotiation and Recovery</a:t>
          </a:r>
          <a:r>
            <a:rPr lang="en-US" b="0" i="0"/>
            <a:t>:</a:t>
          </a:r>
          <a:endParaRPr lang="en-IN"/>
        </a:p>
      </dgm:t>
    </dgm:pt>
    <dgm:pt modelId="{BE256140-A9BE-4D8E-8F17-84C9B480F6AA}" type="parTrans" cxnId="{A0371BD5-BD2E-4B97-901F-B6043462F3F4}">
      <dgm:prSet/>
      <dgm:spPr/>
      <dgm:t>
        <a:bodyPr/>
        <a:lstStyle/>
        <a:p>
          <a:endParaRPr lang="en-IN"/>
        </a:p>
      </dgm:t>
    </dgm:pt>
    <dgm:pt modelId="{FEEDDCF7-B85E-47D2-88AC-43143AAF2B5B}" type="sibTrans" cxnId="{A0371BD5-BD2E-4B97-901F-B6043462F3F4}">
      <dgm:prSet/>
      <dgm:spPr/>
      <dgm:t>
        <a:bodyPr/>
        <a:lstStyle/>
        <a:p>
          <a:endParaRPr lang="en-IN"/>
        </a:p>
      </dgm:t>
    </dgm:pt>
    <dgm:pt modelId="{EF6493F8-D12C-40FA-8D3B-DA8D37A37D06}">
      <dgm:prSet/>
      <dgm:spPr/>
      <dgm:t>
        <a:bodyPr/>
        <a:lstStyle/>
        <a:p>
          <a:r>
            <a:rPr lang="en-US" b="0" i="0"/>
            <a:t>Consider engaging with law enforcement and third-party experts for assistance in negotiating with ransomware operators and recovering encrypted data, although paying ransom should be avoided whenever possible.</a:t>
          </a:r>
          <a:endParaRPr lang="en-IN"/>
        </a:p>
      </dgm:t>
    </dgm:pt>
    <dgm:pt modelId="{C454FAF6-E2C3-4333-A5D1-C55BDF799FB7}" type="parTrans" cxnId="{497CFEAD-72BC-4A9C-9DE1-BAD90A2671A0}">
      <dgm:prSet/>
      <dgm:spPr/>
      <dgm:t>
        <a:bodyPr/>
        <a:lstStyle/>
        <a:p>
          <a:endParaRPr lang="en-IN"/>
        </a:p>
      </dgm:t>
    </dgm:pt>
    <dgm:pt modelId="{3D8B5B8E-6A1C-4103-9296-EAA881E5411E}" type="sibTrans" cxnId="{497CFEAD-72BC-4A9C-9DE1-BAD90A2671A0}">
      <dgm:prSet/>
      <dgm:spPr/>
      <dgm:t>
        <a:bodyPr/>
        <a:lstStyle/>
        <a:p>
          <a:endParaRPr lang="en-IN"/>
        </a:p>
      </dgm:t>
    </dgm:pt>
    <dgm:pt modelId="{FA56CE1E-558E-4DC5-AC92-59B973CAE027}" type="pres">
      <dgm:prSet presAssocID="{36972873-61BC-4268-9D83-9939A3178C7A}" presName="Name0" presStyleCnt="0">
        <dgm:presLayoutVars>
          <dgm:dir/>
          <dgm:animLvl val="lvl"/>
          <dgm:resizeHandles val="exact"/>
        </dgm:presLayoutVars>
      </dgm:prSet>
      <dgm:spPr/>
    </dgm:pt>
    <dgm:pt modelId="{33783983-F9A3-45AC-942E-E59C816D7F94}" type="pres">
      <dgm:prSet presAssocID="{42B2F70F-E43D-45FA-8CE5-DDCC04614819}" presName="linNode" presStyleCnt="0"/>
      <dgm:spPr/>
    </dgm:pt>
    <dgm:pt modelId="{B855E3AD-ABED-4CE5-B63C-290B88456457}" type="pres">
      <dgm:prSet presAssocID="{42B2F70F-E43D-45FA-8CE5-DDCC04614819}" presName="parentText" presStyleLbl="node1" presStyleIdx="0" presStyleCnt="5">
        <dgm:presLayoutVars>
          <dgm:chMax val="1"/>
          <dgm:bulletEnabled val="1"/>
        </dgm:presLayoutVars>
      </dgm:prSet>
      <dgm:spPr/>
    </dgm:pt>
    <dgm:pt modelId="{5BBCF254-0B81-4853-88E7-109563D81F6D}" type="pres">
      <dgm:prSet presAssocID="{3C84C782-8E6A-4E65-8638-465D788BAB9A}" presName="sp" presStyleCnt="0"/>
      <dgm:spPr/>
    </dgm:pt>
    <dgm:pt modelId="{5F1BDF02-AAD0-4FEC-8A32-4C9A238E086A}" type="pres">
      <dgm:prSet presAssocID="{10B9AA73-0A09-44FE-B10A-56491A4C7117}" presName="linNode" presStyleCnt="0"/>
      <dgm:spPr/>
    </dgm:pt>
    <dgm:pt modelId="{F053023B-850B-422B-AFA5-940C0F29CE29}" type="pres">
      <dgm:prSet presAssocID="{10B9AA73-0A09-44FE-B10A-56491A4C7117}" presName="parentText" presStyleLbl="node1" presStyleIdx="1" presStyleCnt="5">
        <dgm:presLayoutVars>
          <dgm:chMax val="1"/>
          <dgm:bulletEnabled val="1"/>
        </dgm:presLayoutVars>
      </dgm:prSet>
      <dgm:spPr/>
    </dgm:pt>
    <dgm:pt modelId="{EBB6B2EC-BAF4-4BF4-8A74-FE72B4DCDE05}" type="pres">
      <dgm:prSet presAssocID="{10B9AA73-0A09-44FE-B10A-56491A4C7117}" presName="descendantText" presStyleLbl="alignAccFollowNode1" presStyleIdx="0" presStyleCnt="4">
        <dgm:presLayoutVars>
          <dgm:bulletEnabled val="1"/>
        </dgm:presLayoutVars>
      </dgm:prSet>
      <dgm:spPr/>
    </dgm:pt>
    <dgm:pt modelId="{C2174454-5FB4-470C-B245-5E9C7B0BA700}" type="pres">
      <dgm:prSet presAssocID="{FDF8077E-FF2C-43FF-8181-D6C694A02187}" presName="sp" presStyleCnt="0"/>
      <dgm:spPr/>
    </dgm:pt>
    <dgm:pt modelId="{06B882E4-E6A0-4846-9986-DDB48052FFFE}" type="pres">
      <dgm:prSet presAssocID="{683A222C-F0F0-40F7-9987-AB2E07BE21E8}" presName="linNode" presStyleCnt="0"/>
      <dgm:spPr/>
    </dgm:pt>
    <dgm:pt modelId="{CC7A0B4A-D213-4970-93EC-9EA4CC5D0297}" type="pres">
      <dgm:prSet presAssocID="{683A222C-F0F0-40F7-9987-AB2E07BE21E8}" presName="parentText" presStyleLbl="node1" presStyleIdx="2" presStyleCnt="5">
        <dgm:presLayoutVars>
          <dgm:chMax val="1"/>
          <dgm:bulletEnabled val="1"/>
        </dgm:presLayoutVars>
      </dgm:prSet>
      <dgm:spPr/>
    </dgm:pt>
    <dgm:pt modelId="{7C1A69D8-0E39-44B0-B602-45F816A079EE}" type="pres">
      <dgm:prSet presAssocID="{683A222C-F0F0-40F7-9987-AB2E07BE21E8}" presName="descendantText" presStyleLbl="alignAccFollowNode1" presStyleIdx="1" presStyleCnt="4">
        <dgm:presLayoutVars>
          <dgm:bulletEnabled val="1"/>
        </dgm:presLayoutVars>
      </dgm:prSet>
      <dgm:spPr/>
    </dgm:pt>
    <dgm:pt modelId="{5FD2FD6C-749C-4143-96C3-F333E70A1AB5}" type="pres">
      <dgm:prSet presAssocID="{398A6593-90DE-4BE1-9597-F576F935D23A}" presName="sp" presStyleCnt="0"/>
      <dgm:spPr/>
    </dgm:pt>
    <dgm:pt modelId="{C79C1740-B072-4644-8FA0-AD4F1CDB4549}" type="pres">
      <dgm:prSet presAssocID="{0B86AE5A-74E3-4196-A05F-403017AB0471}" presName="linNode" presStyleCnt="0"/>
      <dgm:spPr/>
    </dgm:pt>
    <dgm:pt modelId="{FA196167-CFEE-4C06-B616-8AF11434473F}" type="pres">
      <dgm:prSet presAssocID="{0B86AE5A-74E3-4196-A05F-403017AB0471}" presName="parentText" presStyleLbl="node1" presStyleIdx="3" presStyleCnt="5">
        <dgm:presLayoutVars>
          <dgm:chMax val="1"/>
          <dgm:bulletEnabled val="1"/>
        </dgm:presLayoutVars>
      </dgm:prSet>
      <dgm:spPr/>
    </dgm:pt>
    <dgm:pt modelId="{FAD6A9F3-08C1-45A5-8129-1B5388ADB192}" type="pres">
      <dgm:prSet presAssocID="{0B86AE5A-74E3-4196-A05F-403017AB0471}" presName="descendantText" presStyleLbl="alignAccFollowNode1" presStyleIdx="2" presStyleCnt="4">
        <dgm:presLayoutVars>
          <dgm:bulletEnabled val="1"/>
        </dgm:presLayoutVars>
      </dgm:prSet>
      <dgm:spPr/>
    </dgm:pt>
    <dgm:pt modelId="{9708653D-3C5A-49B4-81A3-67C44755ECA7}" type="pres">
      <dgm:prSet presAssocID="{B1BC5996-204C-4EDA-BD13-AA2AA9CDDEAE}" presName="sp" presStyleCnt="0"/>
      <dgm:spPr/>
    </dgm:pt>
    <dgm:pt modelId="{7CF55179-66F7-480B-AD91-66E686410F82}" type="pres">
      <dgm:prSet presAssocID="{9D2A787D-6221-4618-BEE2-44BFD9CD5435}" presName="linNode" presStyleCnt="0"/>
      <dgm:spPr/>
    </dgm:pt>
    <dgm:pt modelId="{A1901C63-0279-4A8C-BA8B-7BC24E75C24A}" type="pres">
      <dgm:prSet presAssocID="{9D2A787D-6221-4618-BEE2-44BFD9CD5435}" presName="parentText" presStyleLbl="node1" presStyleIdx="4" presStyleCnt="5">
        <dgm:presLayoutVars>
          <dgm:chMax val="1"/>
          <dgm:bulletEnabled val="1"/>
        </dgm:presLayoutVars>
      </dgm:prSet>
      <dgm:spPr/>
    </dgm:pt>
    <dgm:pt modelId="{8302953D-5D29-40AA-8040-FFDA9F4DCC5D}" type="pres">
      <dgm:prSet presAssocID="{9D2A787D-6221-4618-BEE2-44BFD9CD5435}" presName="descendantText" presStyleLbl="alignAccFollowNode1" presStyleIdx="3" presStyleCnt="4">
        <dgm:presLayoutVars>
          <dgm:bulletEnabled val="1"/>
        </dgm:presLayoutVars>
      </dgm:prSet>
      <dgm:spPr/>
    </dgm:pt>
  </dgm:ptLst>
  <dgm:cxnLst>
    <dgm:cxn modelId="{07061E09-3E48-422D-9C2A-26143E39F84E}" srcId="{36972873-61BC-4268-9D83-9939A3178C7A}" destId="{683A222C-F0F0-40F7-9987-AB2E07BE21E8}" srcOrd="2" destOrd="0" parTransId="{2992BD21-AEE0-4AAE-97FB-6A3BFDBCBB5E}" sibTransId="{398A6593-90DE-4BE1-9597-F576F935D23A}"/>
    <dgm:cxn modelId="{C4DB4E25-264F-45B5-A04B-5CA7CF60B6AD}" srcId="{683A222C-F0F0-40F7-9987-AB2E07BE21E8}" destId="{9BEBFBCF-F71B-43B0-A90A-F9419E5189CF}" srcOrd="0" destOrd="0" parTransId="{1925832C-BD74-4B8F-BFCB-BBC2A28C9587}" sibTransId="{EC111325-0F36-4738-9865-73F012FAEC56}"/>
    <dgm:cxn modelId="{FAD8FA61-FAF5-4BE2-B88B-6333822A1CA7}" type="presOf" srcId="{42B2F70F-E43D-45FA-8CE5-DDCC04614819}" destId="{B855E3AD-ABED-4CE5-B63C-290B88456457}" srcOrd="0" destOrd="0" presId="urn:microsoft.com/office/officeart/2005/8/layout/vList5"/>
    <dgm:cxn modelId="{D339A343-6AC8-45E2-895B-B08253741D2E}" srcId="{10B9AA73-0A09-44FE-B10A-56491A4C7117}" destId="{A3524F2A-4BFA-497B-AAA8-7ED0DF0F8D93}" srcOrd="0" destOrd="0" parTransId="{B2683E5D-89D6-42E1-A357-A8DDB71F9A03}" sibTransId="{C7B56CF3-4557-4678-823D-F4F8DDB4E298}"/>
    <dgm:cxn modelId="{BF0A8D47-8D92-4514-A133-507EA375EC9D}" type="presOf" srcId="{9BEBFBCF-F71B-43B0-A90A-F9419E5189CF}" destId="{7C1A69D8-0E39-44B0-B602-45F816A079EE}" srcOrd="0" destOrd="0" presId="urn:microsoft.com/office/officeart/2005/8/layout/vList5"/>
    <dgm:cxn modelId="{8E2DCC67-6E23-4B92-ABB7-AB5E1C14A8DB}" type="presOf" srcId="{10B9AA73-0A09-44FE-B10A-56491A4C7117}" destId="{F053023B-850B-422B-AFA5-940C0F29CE29}" srcOrd="0" destOrd="0" presId="urn:microsoft.com/office/officeart/2005/8/layout/vList5"/>
    <dgm:cxn modelId="{42881475-3007-4FA4-A08D-965A50AA9239}" type="presOf" srcId="{EF6493F8-D12C-40FA-8D3B-DA8D37A37D06}" destId="{8302953D-5D29-40AA-8040-FFDA9F4DCC5D}" srcOrd="0" destOrd="0" presId="urn:microsoft.com/office/officeart/2005/8/layout/vList5"/>
    <dgm:cxn modelId="{0A58A359-FD9D-43D2-B872-C9A21192704B}" srcId="{36972873-61BC-4268-9D83-9939A3178C7A}" destId="{42B2F70F-E43D-45FA-8CE5-DDCC04614819}" srcOrd="0" destOrd="0" parTransId="{3B2BBE5C-7963-4B53-A7AA-945A17F86D03}" sibTransId="{3C84C782-8E6A-4E65-8638-465D788BAB9A}"/>
    <dgm:cxn modelId="{FDE7367D-55AC-41AB-B27D-7FE6467FDE5D}" type="presOf" srcId="{683A222C-F0F0-40F7-9987-AB2E07BE21E8}" destId="{CC7A0B4A-D213-4970-93EC-9EA4CC5D0297}" srcOrd="0" destOrd="0" presId="urn:microsoft.com/office/officeart/2005/8/layout/vList5"/>
    <dgm:cxn modelId="{F542F48E-4A36-4758-AD47-370D0E3EE123}" srcId="{36972873-61BC-4268-9D83-9939A3178C7A}" destId="{0B86AE5A-74E3-4196-A05F-403017AB0471}" srcOrd="3" destOrd="0" parTransId="{696C7147-0299-41D0-9AD0-F08E312AD459}" sibTransId="{B1BC5996-204C-4EDA-BD13-AA2AA9CDDEAE}"/>
    <dgm:cxn modelId="{EC3C2794-223B-4D02-A76C-0AC6FD36AADF}" type="presOf" srcId="{A3524F2A-4BFA-497B-AAA8-7ED0DF0F8D93}" destId="{EBB6B2EC-BAF4-4BF4-8A74-FE72B4DCDE05}" srcOrd="0" destOrd="0" presId="urn:microsoft.com/office/officeart/2005/8/layout/vList5"/>
    <dgm:cxn modelId="{F4AAF2A9-EA03-48FD-A55B-8C8A350523E6}" srcId="{36972873-61BC-4268-9D83-9939A3178C7A}" destId="{10B9AA73-0A09-44FE-B10A-56491A4C7117}" srcOrd="1" destOrd="0" parTransId="{D3925218-CA97-4D59-9655-9BA2F2A2804A}" sibTransId="{FDF8077E-FF2C-43FF-8181-D6C694A02187}"/>
    <dgm:cxn modelId="{497CFEAD-72BC-4A9C-9DE1-BAD90A2671A0}" srcId="{9D2A787D-6221-4618-BEE2-44BFD9CD5435}" destId="{EF6493F8-D12C-40FA-8D3B-DA8D37A37D06}" srcOrd="0" destOrd="0" parTransId="{C454FAF6-E2C3-4333-A5D1-C55BDF799FB7}" sibTransId="{3D8B5B8E-6A1C-4103-9296-EAA881E5411E}"/>
    <dgm:cxn modelId="{4AD3A8B4-2BD5-4EF2-AB0C-9C6DAFFAEAE0}" type="presOf" srcId="{0B86AE5A-74E3-4196-A05F-403017AB0471}" destId="{FA196167-CFEE-4C06-B616-8AF11434473F}" srcOrd="0" destOrd="0" presId="urn:microsoft.com/office/officeart/2005/8/layout/vList5"/>
    <dgm:cxn modelId="{0C4B5EB5-D5AD-4FA5-A52F-34FBE5C1627F}" type="presOf" srcId="{36972873-61BC-4268-9D83-9939A3178C7A}" destId="{FA56CE1E-558E-4DC5-AC92-59B973CAE027}" srcOrd="0" destOrd="0" presId="urn:microsoft.com/office/officeart/2005/8/layout/vList5"/>
    <dgm:cxn modelId="{B6B8EDD0-B060-4D8C-9FBE-6E306D0CDF02}" srcId="{0B86AE5A-74E3-4196-A05F-403017AB0471}" destId="{F4B23117-7D2C-43C2-9C11-56FC7F06DBFD}" srcOrd="0" destOrd="0" parTransId="{F85FFB28-DFA2-4EDA-9943-19ED808E43ED}" sibTransId="{6B559F2E-6D68-43A6-9499-877F28F3A946}"/>
    <dgm:cxn modelId="{A0371BD5-BD2E-4B97-901F-B6043462F3F4}" srcId="{36972873-61BC-4268-9D83-9939A3178C7A}" destId="{9D2A787D-6221-4618-BEE2-44BFD9CD5435}" srcOrd="4" destOrd="0" parTransId="{BE256140-A9BE-4D8E-8F17-84C9B480F6AA}" sibTransId="{FEEDDCF7-B85E-47D2-88AC-43143AAF2B5B}"/>
    <dgm:cxn modelId="{EFD138E6-BD34-4E10-9AEC-5BDF9800C5DE}" type="presOf" srcId="{F4B23117-7D2C-43C2-9C11-56FC7F06DBFD}" destId="{FAD6A9F3-08C1-45A5-8129-1B5388ADB192}" srcOrd="0" destOrd="0" presId="urn:microsoft.com/office/officeart/2005/8/layout/vList5"/>
    <dgm:cxn modelId="{BD0953FD-E02F-4119-B7F1-B37E55DBF2BA}" type="presOf" srcId="{9D2A787D-6221-4618-BEE2-44BFD9CD5435}" destId="{A1901C63-0279-4A8C-BA8B-7BC24E75C24A}" srcOrd="0" destOrd="0" presId="urn:microsoft.com/office/officeart/2005/8/layout/vList5"/>
    <dgm:cxn modelId="{E608A1B8-A616-4828-8AA2-023882EDEFDA}" type="presParOf" srcId="{FA56CE1E-558E-4DC5-AC92-59B973CAE027}" destId="{33783983-F9A3-45AC-942E-E59C816D7F94}" srcOrd="0" destOrd="0" presId="urn:microsoft.com/office/officeart/2005/8/layout/vList5"/>
    <dgm:cxn modelId="{813CF8DA-D338-4871-A230-EC8AB851203F}" type="presParOf" srcId="{33783983-F9A3-45AC-942E-E59C816D7F94}" destId="{B855E3AD-ABED-4CE5-B63C-290B88456457}" srcOrd="0" destOrd="0" presId="urn:microsoft.com/office/officeart/2005/8/layout/vList5"/>
    <dgm:cxn modelId="{F2ADA506-C249-4847-B482-E654AB482ABA}" type="presParOf" srcId="{FA56CE1E-558E-4DC5-AC92-59B973CAE027}" destId="{5BBCF254-0B81-4853-88E7-109563D81F6D}" srcOrd="1" destOrd="0" presId="urn:microsoft.com/office/officeart/2005/8/layout/vList5"/>
    <dgm:cxn modelId="{67C77A0C-554A-4A46-BA01-EF6945A9668C}" type="presParOf" srcId="{FA56CE1E-558E-4DC5-AC92-59B973CAE027}" destId="{5F1BDF02-AAD0-4FEC-8A32-4C9A238E086A}" srcOrd="2" destOrd="0" presId="urn:microsoft.com/office/officeart/2005/8/layout/vList5"/>
    <dgm:cxn modelId="{FF58DC47-F38A-4F46-BD3E-C04EBBEBCB7A}" type="presParOf" srcId="{5F1BDF02-AAD0-4FEC-8A32-4C9A238E086A}" destId="{F053023B-850B-422B-AFA5-940C0F29CE29}" srcOrd="0" destOrd="0" presId="urn:microsoft.com/office/officeart/2005/8/layout/vList5"/>
    <dgm:cxn modelId="{08021472-A930-4F8B-B802-A1127849BF34}" type="presParOf" srcId="{5F1BDF02-AAD0-4FEC-8A32-4C9A238E086A}" destId="{EBB6B2EC-BAF4-4BF4-8A74-FE72B4DCDE05}" srcOrd="1" destOrd="0" presId="urn:microsoft.com/office/officeart/2005/8/layout/vList5"/>
    <dgm:cxn modelId="{52D79722-8D51-47EB-A299-446AE33E4686}" type="presParOf" srcId="{FA56CE1E-558E-4DC5-AC92-59B973CAE027}" destId="{C2174454-5FB4-470C-B245-5E9C7B0BA700}" srcOrd="3" destOrd="0" presId="urn:microsoft.com/office/officeart/2005/8/layout/vList5"/>
    <dgm:cxn modelId="{AF46C767-35A6-4780-B443-C1727CC1E724}" type="presParOf" srcId="{FA56CE1E-558E-4DC5-AC92-59B973CAE027}" destId="{06B882E4-E6A0-4846-9986-DDB48052FFFE}" srcOrd="4" destOrd="0" presId="urn:microsoft.com/office/officeart/2005/8/layout/vList5"/>
    <dgm:cxn modelId="{31174B02-9F9B-472A-A403-A91312B740A3}" type="presParOf" srcId="{06B882E4-E6A0-4846-9986-DDB48052FFFE}" destId="{CC7A0B4A-D213-4970-93EC-9EA4CC5D0297}" srcOrd="0" destOrd="0" presId="urn:microsoft.com/office/officeart/2005/8/layout/vList5"/>
    <dgm:cxn modelId="{EE354AA3-9DB4-4C5A-B224-B163CC454FB9}" type="presParOf" srcId="{06B882E4-E6A0-4846-9986-DDB48052FFFE}" destId="{7C1A69D8-0E39-44B0-B602-45F816A079EE}" srcOrd="1" destOrd="0" presId="urn:microsoft.com/office/officeart/2005/8/layout/vList5"/>
    <dgm:cxn modelId="{E047E5B0-6F24-45E5-A1DE-76796F761C7F}" type="presParOf" srcId="{FA56CE1E-558E-4DC5-AC92-59B973CAE027}" destId="{5FD2FD6C-749C-4143-96C3-F333E70A1AB5}" srcOrd="5" destOrd="0" presId="urn:microsoft.com/office/officeart/2005/8/layout/vList5"/>
    <dgm:cxn modelId="{B6E3ECA0-7A65-4221-ABC9-E522D31465DB}" type="presParOf" srcId="{FA56CE1E-558E-4DC5-AC92-59B973CAE027}" destId="{C79C1740-B072-4644-8FA0-AD4F1CDB4549}" srcOrd="6" destOrd="0" presId="urn:microsoft.com/office/officeart/2005/8/layout/vList5"/>
    <dgm:cxn modelId="{F5F6472D-B045-4309-8B69-A114FAB563F7}" type="presParOf" srcId="{C79C1740-B072-4644-8FA0-AD4F1CDB4549}" destId="{FA196167-CFEE-4C06-B616-8AF11434473F}" srcOrd="0" destOrd="0" presId="urn:microsoft.com/office/officeart/2005/8/layout/vList5"/>
    <dgm:cxn modelId="{C0B75865-AF1F-4C97-B1F2-AF082087701F}" type="presParOf" srcId="{C79C1740-B072-4644-8FA0-AD4F1CDB4549}" destId="{FAD6A9F3-08C1-45A5-8129-1B5388ADB192}" srcOrd="1" destOrd="0" presId="urn:microsoft.com/office/officeart/2005/8/layout/vList5"/>
    <dgm:cxn modelId="{6592E0F1-84DE-4744-8029-5FB9429C5A8D}" type="presParOf" srcId="{FA56CE1E-558E-4DC5-AC92-59B973CAE027}" destId="{9708653D-3C5A-49B4-81A3-67C44755ECA7}" srcOrd="7" destOrd="0" presId="urn:microsoft.com/office/officeart/2005/8/layout/vList5"/>
    <dgm:cxn modelId="{C467A9F5-CAC3-4BD9-90E4-07106F3C0CA2}" type="presParOf" srcId="{FA56CE1E-558E-4DC5-AC92-59B973CAE027}" destId="{7CF55179-66F7-480B-AD91-66E686410F82}" srcOrd="8" destOrd="0" presId="urn:microsoft.com/office/officeart/2005/8/layout/vList5"/>
    <dgm:cxn modelId="{3FA98EB5-FBEF-417A-A245-C74CFFFA68A3}" type="presParOf" srcId="{7CF55179-66F7-480B-AD91-66E686410F82}" destId="{A1901C63-0279-4A8C-BA8B-7BC24E75C24A}" srcOrd="0" destOrd="0" presId="urn:microsoft.com/office/officeart/2005/8/layout/vList5"/>
    <dgm:cxn modelId="{38504821-B822-4424-879F-8A83A59D0C8E}" type="presParOf" srcId="{7CF55179-66F7-480B-AD91-66E686410F82}" destId="{8302953D-5D29-40AA-8040-FFDA9F4DCC5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87F7BB-D0F9-47EE-91E9-AA62D902FF57}">
      <dsp:nvSpPr>
        <dsp:cNvPr id="0" name=""/>
        <dsp:cNvSpPr/>
      </dsp:nvSpPr>
      <dsp:spPr>
        <a:xfrm>
          <a:off x="0" y="125049"/>
          <a:ext cx="8824913" cy="47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RANSOMWARE OVERVIEW</a:t>
          </a:r>
        </a:p>
      </dsp:txBody>
      <dsp:txXfrm>
        <a:off x="23417" y="148466"/>
        <a:ext cx="8778079" cy="432866"/>
      </dsp:txXfrm>
    </dsp:sp>
    <dsp:sp modelId="{F713BBC5-0AA1-46AD-A72C-D2A2CEB8F762}">
      <dsp:nvSpPr>
        <dsp:cNvPr id="0" name=""/>
        <dsp:cNvSpPr/>
      </dsp:nvSpPr>
      <dsp:spPr>
        <a:xfrm>
          <a:off x="0" y="662349"/>
          <a:ext cx="8824913" cy="47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CAUSE OF THE ATTACK</a:t>
          </a:r>
        </a:p>
      </dsp:txBody>
      <dsp:txXfrm>
        <a:off x="23417" y="685766"/>
        <a:ext cx="8778079" cy="432866"/>
      </dsp:txXfrm>
    </dsp:sp>
    <dsp:sp modelId="{8BC617C8-6190-44CA-9F19-039F29DEDB05}">
      <dsp:nvSpPr>
        <dsp:cNvPr id="0" name=""/>
        <dsp:cNvSpPr/>
      </dsp:nvSpPr>
      <dsp:spPr>
        <a:xfrm>
          <a:off x="0" y="1199650"/>
          <a:ext cx="8824913" cy="47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CONSEQUENCES OF THE ATTACK</a:t>
          </a:r>
        </a:p>
      </dsp:txBody>
      <dsp:txXfrm>
        <a:off x="23417" y="1223067"/>
        <a:ext cx="8778079" cy="432866"/>
      </dsp:txXfrm>
    </dsp:sp>
    <dsp:sp modelId="{9CB38A28-0CE7-4E62-8DAC-B290A9E95063}">
      <dsp:nvSpPr>
        <dsp:cNvPr id="0" name=""/>
        <dsp:cNvSpPr/>
      </dsp:nvSpPr>
      <dsp:spPr>
        <a:xfrm>
          <a:off x="0" y="1736950"/>
          <a:ext cx="8824913" cy="47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HOW THE ATTACK WAS STOPPED</a:t>
          </a:r>
        </a:p>
      </dsp:txBody>
      <dsp:txXfrm>
        <a:off x="23417" y="1760367"/>
        <a:ext cx="8778079" cy="432866"/>
      </dsp:txXfrm>
    </dsp:sp>
    <dsp:sp modelId="{5122AED4-B6BC-4D91-B19F-4E34BAC448B2}">
      <dsp:nvSpPr>
        <dsp:cNvPr id="0" name=""/>
        <dsp:cNvSpPr/>
      </dsp:nvSpPr>
      <dsp:spPr>
        <a:xfrm>
          <a:off x="0" y="2274250"/>
          <a:ext cx="8824913" cy="47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FURTHER PRECAUTIONS WHICH WILL STOP THE RANSOMWARE ATTACK</a:t>
          </a:r>
        </a:p>
      </dsp:txBody>
      <dsp:txXfrm>
        <a:off x="23417" y="2297667"/>
        <a:ext cx="8778079" cy="432866"/>
      </dsp:txXfrm>
    </dsp:sp>
    <dsp:sp modelId="{15FA1431-3664-4C22-A93D-EEB0A2BA5F60}">
      <dsp:nvSpPr>
        <dsp:cNvPr id="0" name=""/>
        <dsp:cNvSpPr/>
      </dsp:nvSpPr>
      <dsp:spPr>
        <a:xfrm>
          <a:off x="0" y="2811550"/>
          <a:ext cx="8824913" cy="479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OVERVIEW ABOUT SOCIAL ENGINEERING</a:t>
          </a:r>
        </a:p>
      </dsp:txBody>
      <dsp:txXfrm>
        <a:off x="23417" y="2834967"/>
        <a:ext cx="8778079" cy="432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2492A-F99A-401D-927C-BDF863B33741}">
      <dsp:nvSpPr>
        <dsp:cNvPr id="0" name=""/>
        <dsp:cNvSpPr/>
      </dsp:nvSpPr>
      <dsp:spPr>
        <a:xfrm rot="10800000">
          <a:off x="1977021" y="624"/>
          <a:ext cx="7195566" cy="658417"/>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44"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b="1" i="0" kern="1200"/>
            <a:t>How Ransomware Works:</a:t>
          </a:r>
          <a:endParaRPr lang="en-IN" sz="1000" kern="1200"/>
        </a:p>
      </dsp:txBody>
      <dsp:txXfrm rot="10800000">
        <a:off x="2141625" y="624"/>
        <a:ext cx="7030962" cy="658417"/>
      </dsp:txXfrm>
    </dsp:sp>
    <dsp:sp modelId="{8456CC0B-54D4-4C67-8E4F-49EFC16D9367}">
      <dsp:nvSpPr>
        <dsp:cNvPr id="0" name=""/>
        <dsp:cNvSpPr/>
      </dsp:nvSpPr>
      <dsp:spPr>
        <a:xfrm>
          <a:off x="1647812" y="624"/>
          <a:ext cx="658417" cy="658417"/>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6C2FC7-2F19-4C8C-B8E8-B39A2BF733D2}">
      <dsp:nvSpPr>
        <dsp:cNvPr id="0" name=""/>
        <dsp:cNvSpPr/>
      </dsp:nvSpPr>
      <dsp:spPr>
        <a:xfrm rot="10800000">
          <a:off x="1977021" y="841786"/>
          <a:ext cx="7195566" cy="658417"/>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44"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b="1" i="0" kern="1200"/>
            <a:t>Infection</a:t>
          </a:r>
          <a:r>
            <a:rPr lang="en-US" sz="1000" b="0" i="0" kern="1200"/>
            <a:t>: Ransomware typically infects a computer system through phishing emails, malicious links, or exploit kits targeting vulnerabilities in software or operating systems.</a:t>
          </a:r>
          <a:endParaRPr lang="en-IN" sz="1000" kern="1200"/>
        </a:p>
      </dsp:txBody>
      <dsp:txXfrm rot="10800000">
        <a:off x="2141625" y="841786"/>
        <a:ext cx="7030962" cy="658417"/>
      </dsp:txXfrm>
    </dsp:sp>
    <dsp:sp modelId="{0036BA49-B384-44E5-A052-0565B04D66C6}">
      <dsp:nvSpPr>
        <dsp:cNvPr id="0" name=""/>
        <dsp:cNvSpPr/>
      </dsp:nvSpPr>
      <dsp:spPr>
        <a:xfrm>
          <a:off x="1647812" y="841786"/>
          <a:ext cx="658417" cy="658417"/>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BA3004-986E-40E9-B65D-FFC30A509F76}">
      <dsp:nvSpPr>
        <dsp:cNvPr id="0" name=""/>
        <dsp:cNvSpPr/>
      </dsp:nvSpPr>
      <dsp:spPr>
        <a:xfrm rot="10800000">
          <a:off x="1977021" y="1682947"/>
          <a:ext cx="7195566" cy="658417"/>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44"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b="1" i="0" kern="1200"/>
            <a:t>Encryption</a:t>
          </a:r>
          <a:r>
            <a:rPr lang="en-US" sz="1000" b="0" i="0" kern="1200"/>
            <a:t>: Once installed on a victim's system, ransomware encrypts files, rendering them inaccessible without the decryption key. Some ransomware variants may also lock the entire system, preventing users from accessing their devices.</a:t>
          </a:r>
          <a:endParaRPr lang="en-IN" sz="1000" kern="1200"/>
        </a:p>
      </dsp:txBody>
      <dsp:txXfrm rot="10800000">
        <a:off x="2141625" y="1682947"/>
        <a:ext cx="7030962" cy="658417"/>
      </dsp:txXfrm>
    </dsp:sp>
    <dsp:sp modelId="{54029E30-BEF7-45D3-8441-853E695603E2}">
      <dsp:nvSpPr>
        <dsp:cNvPr id="0" name=""/>
        <dsp:cNvSpPr/>
      </dsp:nvSpPr>
      <dsp:spPr>
        <a:xfrm>
          <a:off x="1647812" y="1682947"/>
          <a:ext cx="658417" cy="658417"/>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BB1B79-AE48-4AAC-A4B4-3488FA5C271A}">
      <dsp:nvSpPr>
        <dsp:cNvPr id="0" name=""/>
        <dsp:cNvSpPr/>
      </dsp:nvSpPr>
      <dsp:spPr>
        <a:xfrm rot="10800000">
          <a:off x="1977021" y="2524109"/>
          <a:ext cx="7195566" cy="658417"/>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44"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b="1" i="0" kern="1200"/>
            <a:t>Ransom Demand</a:t>
          </a:r>
          <a:r>
            <a:rPr lang="en-US" sz="1000" b="0" i="0" kern="1200"/>
            <a:t>: After encryption, the ransomware displays a ransom note, usually demanding payment in cryptocurrencies such as Bitcoin or Monero. The ransom note provides instructions on how to pay the ransom and receive the decryption key.</a:t>
          </a:r>
          <a:endParaRPr lang="en-IN" sz="1000" kern="1200"/>
        </a:p>
      </dsp:txBody>
      <dsp:txXfrm rot="10800000">
        <a:off x="2141625" y="2524109"/>
        <a:ext cx="7030962" cy="658417"/>
      </dsp:txXfrm>
    </dsp:sp>
    <dsp:sp modelId="{B7D876E9-18CB-48BD-BDEF-565CA01EBF64}">
      <dsp:nvSpPr>
        <dsp:cNvPr id="0" name=""/>
        <dsp:cNvSpPr/>
      </dsp:nvSpPr>
      <dsp:spPr>
        <a:xfrm>
          <a:off x="1647812" y="2524109"/>
          <a:ext cx="658417" cy="658417"/>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997E0B-CF0E-482A-BA30-01C8077818BD}">
      <dsp:nvSpPr>
        <dsp:cNvPr id="0" name=""/>
        <dsp:cNvSpPr/>
      </dsp:nvSpPr>
      <dsp:spPr>
        <a:xfrm rot="10800000">
          <a:off x="1977021" y="3365271"/>
          <a:ext cx="7195566" cy="658417"/>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44"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b="1" i="0" kern="1200"/>
            <a:t>Payment and Decryption</a:t>
          </a:r>
          <a:r>
            <a:rPr lang="en-US" sz="1000" b="0" i="0" kern="1200"/>
            <a:t>: If the victim chooses to pay the ransom, they receive the decryption key from the attackers, allowing them to regain access to their files or system. However, there is no guarantee that paying the ransom will result in the decryption of files, and it may also encourage further attacks.</a:t>
          </a:r>
          <a:endParaRPr lang="en-IN" sz="1000" kern="1200"/>
        </a:p>
      </dsp:txBody>
      <dsp:txXfrm rot="10800000">
        <a:off x="2141625" y="3365271"/>
        <a:ext cx="7030962" cy="658417"/>
      </dsp:txXfrm>
    </dsp:sp>
    <dsp:sp modelId="{4A65DFCD-8580-432F-B168-A0F1E5731B31}">
      <dsp:nvSpPr>
        <dsp:cNvPr id="0" name=""/>
        <dsp:cNvSpPr/>
      </dsp:nvSpPr>
      <dsp:spPr>
        <a:xfrm>
          <a:off x="1647812" y="3365271"/>
          <a:ext cx="658417" cy="658417"/>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DD803-6334-4514-8614-9BF23A3945FC}">
      <dsp:nvSpPr>
        <dsp:cNvPr id="0" name=""/>
        <dsp:cNvSpPr/>
      </dsp:nvSpPr>
      <dsp:spPr>
        <a:xfrm>
          <a:off x="0" y="231369"/>
          <a:ext cx="8824913"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a:t>The WannaCry ransomware attack, which occurred in May 2017, was one of the largest and most widespread cyberattacks in history.</a:t>
          </a:r>
          <a:endParaRPr lang="en-IN" sz="1000" kern="1200"/>
        </a:p>
      </dsp:txBody>
      <dsp:txXfrm>
        <a:off x="19392" y="250761"/>
        <a:ext cx="8786129" cy="358467"/>
      </dsp:txXfrm>
    </dsp:sp>
    <dsp:sp modelId="{BDA89FBE-7DF2-4BE7-9156-4EC1BA7DA683}">
      <dsp:nvSpPr>
        <dsp:cNvPr id="0" name=""/>
        <dsp:cNvSpPr/>
      </dsp:nvSpPr>
      <dsp:spPr>
        <a:xfrm>
          <a:off x="0" y="657421"/>
          <a:ext cx="8824913"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a:t>Overview:</a:t>
          </a:r>
          <a:endParaRPr lang="en-IN" sz="1000" kern="1200"/>
        </a:p>
      </dsp:txBody>
      <dsp:txXfrm>
        <a:off x="19392" y="676813"/>
        <a:ext cx="8786129" cy="358467"/>
      </dsp:txXfrm>
    </dsp:sp>
    <dsp:sp modelId="{50CEEACE-0075-4A60-9C05-71474DF675AE}">
      <dsp:nvSpPr>
        <dsp:cNvPr id="0" name=""/>
        <dsp:cNvSpPr/>
      </dsp:nvSpPr>
      <dsp:spPr>
        <a:xfrm>
          <a:off x="0" y="1083472"/>
          <a:ext cx="8824913"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a:t>Discovery</a:t>
          </a:r>
          <a:r>
            <a:rPr lang="en-US" sz="1000" b="0" i="0" kern="1200"/>
            <a:t>: WannaCry ransomware was first detected on May 12, 2017, when it began infecting computers worldwide.</a:t>
          </a:r>
          <a:endParaRPr lang="en-IN" sz="1000" kern="1200"/>
        </a:p>
      </dsp:txBody>
      <dsp:txXfrm>
        <a:off x="19392" y="1102864"/>
        <a:ext cx="8786129" cy="358467"/>
      </dsp:txXfrm>
    </dsp:sp>
    <dsp:sp modelId="{783CAC19-2FE4-4B6E-9D9A-50C464B0FD38}">
      <dsp:nvSpPr>
        <dsp:cNvPr id="0" name=""/>
        <dsp:cNvSpPr/>
      </dsp:nvSpPr>
      <dsp:spPr>
        <a:xfrm>
          <a:off x="0" y="1509524"/>
          <a:ext cx="8824913"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a:t>Propagation</a:t>
          </a:r>
          <a:r>
            <a:rPr lang="en-US" sz="1000" b="0" i="0" kern="1200"/>
            <a:t>: It spread rapidly through a worm-like mechanism, exploiting a vulnerability in Microsoft Windows operating systems, particularly targeting computers running older versions such as Windows XP and Windows 7.</a:t>
          </a:r>
          <a:endParaRPr lang="en-IN" sz="1000" kern="1200"/>
        </a:p>
      </dsp:txBody>
      <dsp:txXfrm>
        <a:off x="19392" y="1528916"/>
        <a:ext cx="8786129" cy="358467"/>
      </dsp:txXfrm>
    </dsp:sp>
    <dsp:sp modelId="{CF132309-8132-41EE-B0A6-EC718B1718BA}">
      <dsp:nvSpPr>
        <dsp:cNvPr id="0" name=""/>
        <dsp:cNvSpPr/>
      </dsp:nvSpPr>
      <dsp:spPr>
        <a:xfrm>
          <a:off x="0" y="1935575"/>
          <a:ext cx="8824913"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a:t>Attack Vector</a:t>
          </a:r>
          <a:r>
            <a:rPr lang="en-US" sz="1000" b="0" i="0" kern="1200"/>
            <a:t>: WannaCry exploited a vulnerability named EternalBlue, which was believed to be developed by the U.S. National Security Agency (NSA). The vulnerability was leaked by a hacker group known as the Shadow Brokers.</a:t>
          </a:r>
          <a:endParaRPr lang="en-IN" sz="1000" kern="1200"/>
        </a:p>
      </dsp:txBody>
      <dsp:txXfrm>
        <a:off x="19392" y="1954967"/>
        <a:ext cx="8786129" cy="358467"/>
      </dsp:txXfrm>
    </dsp:sp>
    <dsp:sp modelId="{C1B3582F-6AA8-4060-B6A8-256C1A6D49E9}">
      <dsp:nvSpPr>
        <dsp:cNvPr id="0" name=""/>
        <dsp:cNvSpPr/>
      </dsp:nvSpPr>
      <dsp:spPr>
        <a:xfrm>
          <a:off x="0" y="2361627"/>
          <a:ext cx="8824913"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a:t>Encryption and Ransom</a:t>
          </a:r>
          <a:r>
            <a:rPr lang="en-US" sz="1000" b="0" i="0" kern="1200"/>
            <a:t>: Once installed on a computer, WannaCry encrypted files and demanded ransom payments in Bitcoin in exchange for decryption keys. The ransom amount typically started at $300 and increased over time if the victim did not pay promptly.</a:t>
          </a:r>
          <a:endParaRPr lang="en-IN" sz="1000" kern="1200"/>
        </a:p>
      </dsp:txBody>
      <dsp:txXfrm>
        <a:off x="19392" y="2381019"/>
        <a:ext cx="8786129" cy="358467"/>
      </dsp:txXfrm>
    </dsp:sp>
    <dsp:sp modelId="{63D4EEAF-2BD5-4CB6-924D-F4AA48F842B2}">
      <dsp:nvSpPr>
        <dsp:cNvPr id="0" name=""/>
        <dsp:cNvSpPr/>
      </dsp:nvSpPr>
      <dsp:spPr>
        <a:xfrm>
          <a:off x="0" y="2787678"/>
          <a:ext cx="8824913" cy="39725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IN" sz="1000" kern="1200"/>
        </a:p>
      </dsp:txBody>
      <dsp:txXfrm>
        <a:off x="19392" y="2807070"/>
        <a:ext cx="8786129" cy="3584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E6FC47-FC39-498D-A416-F8D4C3E30099}">
      <dsp:nvSpPr>
        <dsp:cNvPr id="0" name=""/>
        <dsp:cNvSpPr/>
      </dsp:nvSpPr>
      <dsp:spPr>
        <a:xfrm>
          <a:off x="0" y="156358"/>
          <a:ext cx="3657600" cy="3657600"/>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77771A-A857-47C4-987D-26E32688C8FE}">
      <dsp:nvSpPr>
        <dsp:cNvPr id="0" name=""/>
        <dsp:cNvSpPr/>
      </dsp:nvSpPr>
      <dsp:spPr>
        <a:xfrm>
          <a:off x="1828800" y="156358"/>
          <a:ext cx="4267200" cy="365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a:t>Impact:</a:t>
          </a:r>
          <a:endParaRPr lang="en-IN" sz="900" kern="1200"/>
        </a:p>
      </dsp:txBody>
      <dsp:txXfrm>
        <a:off x="1828800" y="156358"/>
        <a:ext cx="4267200" cy="585216"/>
      </dsp:txXfrm>
    </dsp:sp>
    <dsp:sp modelId="{045CB9A2-2A26-4224-83BA-2E676110FFC1}">
      <dsp:nvSpPr>
        <dsp:cNvPr id="0" name=""/>
        <dsp:cNvSpPr/>
      </dsp:nvSpPr>
      <dsp:spPr>
        <a:xfrm>
          <a:off x="384047" y="741574"/>
          <a:ext cx="2889504" cy="2889504"/>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12B487-61A3-498B-8E7F-B9B8A089847C}">
      <dsp:nvSpPr>
        <dsp:cNvPr id="0" name=""/>
        <dsp:cNvSpPr/>
      </dsp:nvSpPr>
      <dsp:spPr>
        <a:xfrm>
          <a:off x="1828800" y="741574"/>
          <a:ext cx="4267200" cy="2889504"/>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a:t>Global Reach</a:t>
          </a:r>
          <a:r>
            <a:rPr lang="en-US" sz="900" b="0" i="0" kern="1200"/>
            <a:t>: The attack affected hundreds of thousands of computers in over 150 countries, including businesses, government agencies, hospitals, and critical infrastructure.</a:t>
          </a:r>
          <a:endParaRPr lang="en-IN" sz="900" kern="1200"/>
        </a:p>
      </dsp:txBody>
      <dsp:txXfrm>
        <a:off x="1828800" y="741574"/>
        <a:ext cx="4267200" cy="585216"/>
      </dsp:txXfrm>
    </dsp:sp>
    <dsp:sp modelId="{4B5954ED-AEF3-46EE-87C2-D9A474906457}">
      <dsp:nvSpPr>
        <dsp:cNvPr id="0" name=""/>
        <dsp:cNvSpPr/>
      </dsp:nvSpPr>
      <dsp:spPr>
        <a:xfrm>
          <a:off x="768096" y="1326791"/>
          <a:ext cx="2121408" cy="2121408"/>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689236-2E82-42EA-9918-945CCDE481DD}">
      <dsp:nvSpPr>
        <dsp:cNvPr id="0" name=""/>
        <dsp:cNvSpPr/>
      </dsp:nvSpPr>
      <dsp:spPr>
        <a:xfrm>
          <a:off x="1828800" y="1326791"/>
          <a:ext cx="4267200" cy="212140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a:t>Disruption of Services</a:t>
          </a:r>
          <a:r>
            <a:rPr lang="en-US" sz="900" b="0" i="0" kern="1200"/>
            <a:t>: WannaCry disrupted operations in various sectors, including healthcare, finance, transportation, and telecommunications.</a:t>
          </a:r>
          <a:endParaRPr lang="en-IN" sz="900" kern="1200"/>
        </a:p>
      </dsp:txBody>
      <dsp:txXfrm>
        <a:off x="1828800" y="1326791"/>
        <a:ext cx="4267200" cy="585216"/>
      </dsp:txXfrm>
    </dsp:sp>
    <dsp:sp modelId="{70E6EE06-914A-42FA-AE7D-AB0B32623775}">
      <dsp:nvSpPr>
        <dsp:cNvPr id="0" name=""/>
        <dsp:cNvSpPr/>
      </dsp:nvSpPr>
      <dsp:spPr>
        <a:xfrm>
          <a:off x="1152144" y="1912007"/>
          <a:ext cx="1353312" cy="1353312"/>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8C7D81-6980-4532-A1C5-3A658436289B}">
      <dsp:nvSpPr>
        <dsp:cNvPr id="0" name=""/>
        <dsp:cNvSpPr/>
      </dsp:nvSpPr>
      <dsp:spPr>
        <a:xfrm>
          <a:off x="1828800" y="1912007"/>
          <a:ext cx="4267200" cy="1353312"/>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a:t>Financial Losses</a:t>
          </a:r>
          <a:r>
            <a:rPr lang="en-US" sz="900" b="0" i="0" kern="1200"/>
            <a:t>: The total financial impact of the WannaCry attack is estimated to be in the hundreds of millions of dollars, considering factors such as ransom payments, lost productivity, and remediation costs.</a:t>
          </a:r>
          <a:endParaRPr lang="en-IN" sz="900" kern="1200"/>
        </a:p>
      </dsp:txBody>
      <dsp:txXfrm>
        <a:off x="1828800" y="1912007"/>
        <a:ext cx="4267200" cy="585216"/>
      </dsp:txXfrm>
    </dsp:sp>
    <dsp:sp modelId="{0C1EC88F-2C82-4DCA-9AC0-8EDBE8521573}">
      <dsp:nvSpPr>
        <dsp:cNvPr id="0" name=""/>
        <dsp:cNvSpPr/>
      </dsp:nvSpPr>
      <dsp:spPr>
        <a:xfrm>
          <a:off x="1536192" y="2497223"/>
          <a:ext cx="585216" cy="585216"/>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FA689F-DF8F-4E9F-B7F5-B7519198A3A1}">
      <dsp:nvSpPr>
        <dsp:cNvPr id="0" name=""/>
        <dsp:cNvSpPr/>
      </dsp:nvSpPr>
      <dsp:spPr>
        <a:xfrm>
          <a:off x="1828800" y="2497223"/>
          <a:ext cx="4267200" cy="585216"/>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a:t>Public Awareness</a:t>
          </a:r>
          <a:r>
            <a:rPr lang="en-US" sz="900" b="0" i="0" kern="1200"/>
            <a:t>: The widespread media coverage of WannaCry raised public awareness about cybersecurity threats and the importance of keeping software systems updated.</a:t>
          </a:r>
          <a:endParaRPr lang="en-IN" sz="900" kern="1200"/>
        </a:p>
      </dsp:txBody>
      <dsp:txXfrm>
        <a:off x="1828800" y="2497223"/>
        <a:ext cx="4267200" cy="5852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6FCF3-2FFE-48EE-A04F-438B90DD5E9F}">
      <dsp:nvSpPr>
        <dsp:cNvPr id="0" name=""/>
        <dsp:cNvSpPr/>
      </dsp:nvSpPr>
      <dsp:spPr>
        <a:xfrm rot="10800000">
          <a:off x="1223750" y="803"/>
          <a:ext cx="4053840" cy="81068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488" tIns="34290" rIns="64008" bIns="34290" numCol="1" spcCol="1270" anchor="ctr" anchorCtr="0">
          <a:noAutofit/>
        </a:bodyPr>
        <a:lstStyle/>
        <a:p>
          <a:pPr marL="0" lvl="0" indent="0" algn="ctr" defTabSz="400050">
            <a:lnSpc>
              <a:spcPct val="90000"/>
            </a:lnSpc>
            <a:spcBef>
              <a:spcPct val="0"/>
            </a:spcBef>
            <a:spcAft>
              <a:spcPct val="35000"/>
            </a:spcAft>
            <a:buNone/>
          </a:pPr>
          <a:r>
            <a:rPr lang="en-US" sz="900" b="1" i="0" kern="1200"/>
            <a:t>Response:</a:t>
          </a:r>
          <a:endParaRPr lang="en-IN" sz="900" kern="1200"/>
        </a:p>
      </dsp:txBody>
      <dsp:txXfrm rot="10800000">
        <a:off x="1426420" y="803"/>
        <a:ext cx="3851170" cy="810681"/>
      </dsp:txXfrm>
    </dsp:sp>
    <dsp:sp modelId="{06318D4D-D54D-476E-8AAA-DC598A0CAE1F}">
      <dsp:nvSpPr>
        <dsp:cNvPr id="0" name=""/>
        <dsp:cNvSpPr/>
      </dsp:nvSpPr>
      <dsp:spPr>
        <a:xfrm>
          <a:off x="818409" y="803"/>
          <a:ext cx="810681" cy="81068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6FADC3-BAA9-4C2E-A23E-539C15B7214D}">
      <dsp:nvSpPr>
        <dsp:cNvPr id="0" name=""/>
        <dsp:cNvSpPr/>
      </dsp:nvSpPr>
      <dsp:spPr>
        <a:xfrm rot="10800000">
          <a:off x="1223750" y="1053480"/>
          <a:ext cx="4053840" cy="81068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488" tIns="34290" rIns="64008" bIns="34290" numCol="1" spcCol="1270" anchor="ctr" anchorCtr="0">
          <a:noAutofit/>
        </a:bodyPr>
        <a:lstStyle/>
        <a:p>
          <a:pPr marL="0" lvl="0" indent="0" algn="ctr" defTabSz="400050">
            <a:lnSpc>
              <a:spcPct val="90000"/>
            </a:lnSpc>
            <a:spcBef>
              <a:spcPct val="0"/>
            </a:spcBef>
            <a:spcAft>
              <a:spcPct val="35000"/>
            </a:spcAft>
            <a:buNone/>
          </a:pPr>
          <a:r>
            <a:rPr lang="en-US" sz="900" b="1" i="0" kern="1200"/>
            <a:t>Emergency Patches</a:t>
          </a:r>
          <a:r>
            <a:rPr lang="en-US" sz="900" b="0" i="0" kern="1200"/>
            <a:t>: In response to the WannaCry attack, Microsoft released emergency security patches to address the vulnerability exploited by the ransomware. Even for unsupported versions like Windows XP, Microsoft issued patches to mitigate the risk.</a:t>
          </a:r>
          <a:endParaRPr lang="en-IN" sz="900" kern="1200"/>
        </a:p>
      </dsp:txBody>
      <dsp:txXfrm rot="10800000">
        <a:off x="1426420" y="1053480"/>
        <a:ext cx="3851170" cy="810681"/>
      </dsp:txXfrm>
    </dsp:sp>
    <dsp:sp modelId="{20184812-2036-4751-B1C6-1590F78FD7B9}">
      <dsp:nvSpPr>
        <dsp:cNvPr id="0" name=""/>
        <dsp:cNvSpPr/>
      </dsp:nvSpPr>
      <dsp:spPr>
        <a:xfrm>
          <a:off x="818409" y="1053480"/>
          <a:ext cx="810681" cy="81068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0044A7-8EA7-4F13-BBED-FF080A5CF069}">
      <dsp:nvSpPr>
        <dsp:cNvPr id="0" name=""/>
        <dsp:cNvSpPr/>
      </dsp:nvSpPr>
      <dsp:spPr>
        <a:xfrm rot="10800000">
          <a:off x="1223750" y="2106156"/>
          <a:ext cx="4053840" cy="81068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488" tIns="34290" rIns="64008" bIns="34290" numCol="1" spcCol="1270" anchor="ctr" anchorCtr="0">
          <a:noAutofit/>
        </a:bodyPr>
        <a:lstStyle/>
        <a:p>
          <a:pPr marL="0" lvl="0" indent="0" algn="ctr" defTabSz="400050">
            <a:lnSpc>
              <a:spcPct val="90000"/>
            </a:lnSpc>
            <a:spcBef>
              <a:spcPct val="0"/>
            </a:spcBef>
            <a:spcAft>
              <a:spcPct val="35000"/>
            </a:spcAft>
            <a:buNone/>
          </a:pPr>
          <a:r>
            <a:rPr lang="en-US" sz="900" b="1" i="0" kern="1200"/>
            <a:t>Law Enforcement Action</a:t>
          </a:r>
          <a:r>
            <a:rPr lang="en-US" sz="900" b="0" i="0" kern="1200"/>
            <a:t>: Law enforcement agencies, cybersecurity firms, and international organizations collaborated to investigate the attack and disrupt the operations of WannaCry's perpetrators.</a:t>
          </a:r>
          <a:endParaRPr lang="en-IN" sz="900" kern="1200"/>
        </a:p>
      </dsp:txBody>
      <dsp:txXfrm rot="10800000">
        <a:off x="1426420" y="2106156"/>
        <a:ext cx="3851170" cy="810681"/>
      </dsp:txXfrm>
    </dsp:sp>
    <dsp:sp modelId="{0DDFAE55-B1CF-4AD4-9FCE-501B601310C7}">
      <dsp:nvSpPr>
        <dsp:cNvPr id="0" name=""/>
        <dsp:cNvSpPr/>
      </dsp:nvSpPr>
      <dsp:spPr>
        <a:xfrm>
          <a:off x="818409" y="2106156"/>
          <a:ext cx="810681" cy="81068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BD38A0-1668-413D-993A-D3B9C1C87BFD}">
      <dsp:nvSpPr>
        <dsp:cNvPr id="0" name=""/>
        <dsp:cNvSpPr/>
      </dsp:nvSpPr>
      <dsp:spPr>
        <a:xfrm rot="10800000">
          <a:off x="1223750" y="3158832"/>
          <a:ext cx="4053840" cy="81068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488" tIns="34290" rIns="64008" bIns="34290" numCol="1" spcCol="1270" anchor="ctr" anchorCtr="0">
          <a:noAutofit/>
        </a:bodyPr>
        <a:lstStyle/>
        <a:p>
          <a:pPr marL="0" lvl="0" indent="0" algn="ctr" defTabSz="400050">
            <a:lnSpc>
              <a:spcPct val="90000"/>
            </a:lnSpc>
            <a:spcBef>
              <a:spcPct val="0"/>
            </a:spcBef>
            <a:spcAft>
              <a:spcPct val="35000"/>
            </a:spcAft>
            <a:buNone/>
          </a:pPr>
          <a:r>
            <a:rPr lang="en-US" sz="900" b="1" i="0" kern="1200"/>
            <a:t>Debate on Responsible Disclosure</a:t>
          </a:r>
          <a:r>
            <a:rPr lang="en-US" sz="900" b="0" i="0" kern="1200"/>
            <a:t>: The WannaCry incident sparked debates about responsible disclosure of software vulnerabilities and the role of governments in developing and stockpiling cyber weapons.</a:t>
          </a:r>
          <a:endParaRPr lang="en-IN" sz="900" kern="1200"/>
        </a:p>
      </dsp:txBody>
      <dsp:txXfrm rot="10800000">
        <a:off x="1426420" y="3158832"/>
        <a:ext cx="3851170" cy="810681"/>
      </dsp:txXfrm>
    </dsp:sp>
    <dsp:sp modelId="{C7A33EB0-E561-4EF6-BCC6-D1A968A5B7D4}">
      <dsp:nvSpPr>
        <dsp:cNvPr id="0" name=""/>
        <dsp:cNvSpPr/>
      </dsp:nvSpPr>
      <dsp:spPr>
        <a:xfrm>
          <a:off x="818409" y="3158832"/>
          <a:ext cx="810681" cy="81068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97C76-9EAB-4C7F-90D5-FE1DCE023BDE}">
      <dsp:nvSpPr>
        <dsp:cNvPr id="0" name=""/>
        <dsp:cNvSpPr/>
      </dsp:nvSpPr>
      <dsp:spPr>
        <a:xfrm>
          <a:off x="0" y="58168"/>
          <a:ext cx="6096000" cy="9354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Lessons Learned:</a:t>
          </a:r>
          <a:endParaRPr lang="en-IN" sz="1300" kern="1200"/>
        </a:p>
      </dsp:txBody>
      <dsp:txXfrm>
        <a:off x="45663" y="103831"/>
        <a:ext cx="6004674" cy="844089"/>
      </dsp:txXfrm>
    </dsp:sp>
    <dsp:sp modelId="{866A2CDB-26FF-4912-9079-34CB876A6BF1}">
      <dsp:nvSpPr>
        <dsp:cNvPr id="0" name=""/>
        <dsp:cNvSpPr/>
      </dsp:nvSpPr>
      <dsp:spPr>
        <a:xfrm>
          <a:off x="0" y="1031023"/>
          <a:ext cx="6096000" cy="9354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Importance of Patch Management</a:t>
          </a:r>
          <a:r>
            <a:rPr lang="en-US" sz="1300" b="0" i="0" kern="1200"/>
            <a:t>: The WannaCry attack underscored the critical importance of promptly applying security patches and updates to software systems to mitigate the risk of exploitation by cyber threats.</a:t>
          </a:r>
          <a:endParaRPr lang="en-IN" sz="1300" kern="1200"/>
        </a:p>
      </dsp:txBody>
      <dsp:txXfrm>
        <a:off x="45663" y="1076686"/>
        <a:ext cx="6004674" cy="844089"/>
      </dsp:txXfrm>
    </dsp:sp>
    <dsp:sp modelId="{F2C4342C-B123-4126-82A4-EADAA03743F3}">
      <dsp:nvSpPr>
        <dsp:cNvPr id="0" name=""/>
        <dsp:cNvSpPr/>
      </dsp:nvSpPr>
      <dsp:spPr>
        <a:xfrm>
          <a:off x="0" y="2003879"/>
          <a:ext cx="6096000" cy="9354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Need for Cyber Hygiene</a:t>
          </a:r>
          <a:r>
            <a:rPr lang="en-US" sz="1300" b="0" i="0" kern="1200"/>
            <a:t>: Organizations and individuals learned the importance of practicing good cyber hygiene, such as regular data backups, robust security measures, and user awareness training to prevent and respond to ransomware attacks.</a:t>
          </a:r>
          <a:endParaRPr lang="en-IN" sz="1300" kern="1200"/>
        </a:p>
      </dsp:txBody>
      <dsp:txXfrm>
        <a:off x="45663" y="2049542"/>
        <a:ext cx="6004674" cy="844089"/>
      </dsp:txXfrm>
    </dsp:sp>
    <dsp:sp modelId="{5AE8F69D-912E-486C-A903-B16DD5D8EC2D}">
      <dsp:nvSpPr>
        <dsp:cNvPr id="0" name=""/>
        <dsp:cNvSpPr/>
      </dsp:nvSpPr>
      <dsp:spPr>
        <a:xfrm>
          <a:off x="0" y="2976734"/>
          <a:ext cx="6096000" cy="9354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Collaboration and Information Sharing</a:t>
          </a:r>
          <a:r>
            <a:rPr lang="en-US" sz="1300" b="0" i="0" kern="1200"/>
            <a:t>: The incident highlighted the need for collaboration among governments, industry partners, and cybersecurity experts to address global cyber threats effectively.</a:t>
          </a:r>
          <a:endParaRPr lang="en-IN" sz="1300" kern="1200"/>
        </a:p>
      </dsp:txBody>
      <dsp:txXfrm>
        <a:off x="45663" y="3022397"/>
        <a:ext cx="6004674" cy="8440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EE3E87-8781-4C67-94CF-DF74F99141E8}">
      <dsp:nvSpPr>
        <dsp:cNvPr id="0" name=""/>
        <dsp:cNvSpPr/>
      </dsp:nvSpPr>
      <dsp:spPr>
        <a:xfrm>
          <a:off x="0" y="291"/>
          <a:ext cx="3176968" cy="46790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i="0" kern="1200"/>
            <a:t>Technical Solutions:</a:t>
          </a:r>
          <a:endParaRPr lang="en-IN" sz="1500" kern="1200"/>
        </a:p>
      </dsp:txBody>
      <dsp:txXfrm>
        <a:off x="22841" y="23132"/>
        <a:ext cx="3131286" cy="422224"/>
      </dsp:txXfrm>
    </dsp:sp>
    <dsp:sp modelId="{42153A89-7E66-4677-AA09-E6435E4AA047}">
      <dsp:nvSpPr>
        <dsp:cNvPr id="0" name=""/>
        <dsp:cNvSpPr/>
      </dsp:nvSpPr>
      <dsp:spPr>
        <a:xfrm rot="5400000">
          <a:off x="5813778" y="-2098425"/>
          <a:ext cx="374325" cy="5647944"/>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b="0" i="0" kern="1200"/>
            <a:t>Promptly apply security patches and updates to operating systems, software, and firmware to address known vulnerabilities, including those exploited by ransomware like EternalBlue.</a:t>
          </a:r>
          <a:endParaRPr lang="en-IN" sz="700" kern="1200"/>
        </a:p>
      </dsp:txBody>
      <dsp:txXfrm rot="-5400000">
        <a:off x="3176969" y="556657"/>
        <a:ext cx="5629671" cy="337779"/>
      </dsp:txXfrm>
    </dsp:sp>
    <dsp:sp modelId="{F984CC9D-089B-4CDB-80D6-C203F8B35D18}">
      <dsp:nvSpPr>
        <dsp:cNvPr id="0" name=""/>
        <dsp:cNvSpPr/>
      </dsp:nvSpPr>
      <dsp:spPr>
        <a:xfrm>
          <a:off x="0" y="491593"/>
          <a:ext cx="3176968" cy="46790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i="0" kern="1200"/>
            <a:t>Patch Management</a:t>
          </a:r>
          <a:r>
            <a:rPr lang="en-US" sz="1500" b="0" i="0" kern="1200"/>
            <a:t>:</a:t>
          </a:r>
          <a:endParaRPr lang="en-IN" sz="1500" kern="1200"/>
        </a:p>
      </dsp:txBody>
      <dsp:txXfrm>
        <a:off x="22841" y="514434"/>
        <a:ext cx="3131286" cy="422224"/>
      </dsp:txXfrm>
    </dsp:sp>
    <dsp:sp modelId="{2CD6F8C8-AFCC-4705-A356-4329D5155E2C}">
      <dsp:nvSpPr>
        <dsp:cNvPr id="0" name=""/>
        <dsp:cNvSpPr/>
      </dsp:nvSpPr>
      <dsp:spPr>
        <a:xfrm rot="5400000">
          <a:off x="5813778" y="-1607123"/>
          <a:ext cx="374325" cy="5647944"/>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b="0" i="0" kern="1200"/>
            <a:t>Deploy robust endpoint protection solutions, such as antivirus software, intrusion detection systems (IDS), and endpoint detection and response (EDR) tools, to detect and block ransomware threats.</a:t>
          </a:r>
          <a:endParaRPr lang="en-IN" sz="700" kern="1200"/>
        </a:p>
      </dsp:txBody>
      <dsp:txXfrm rot="-5400000">
        <a:off x="3176969" y="1047959"/>
        <a:ext cx="5629671" cy="337779"/>
      </dsp:txXfrm>
    </dsp:sp>
    <dsp:sp modelId="{25DB7DCC-EFBB-4B90-A7B2-89D50F050DC9}">
      <dsp:nvSpPr>
        <dsp:cNvPr id="0" name=""/>
        <dsp:cNvSpPr/>
      </dsp:nvSpPr>
      <dsp:spPr>
        <a:xfrm>
          <a:off x="0" y="982895"/>
          <a:ext cx="3176968" cy="46790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i="0" kern="1200"/>
            <a:t>Endpoint Security Solutions</a:t>
          </a:r>
          <a:r>
            <a:rPr lang="en-US" sz="1500" b="0" i="0" kern="1200"/>
            <a:t>:</a:t>
          </a:r>
          <a:endParaRPr lang="en-IN" sz="1500" kern="1200"/>
        </a:p>
      </dsp:txBody>
      <dsp:txXfrm>
        <a:off x="22841" y="1005736"/>
        <a:ext cx="3131286" cy="422224"/>
      </dsp:txXfrm>
    </dsp:sp>
    <dsp:sp modelId="{36D8D48B-3CC0-452D-A853-9C5F9A88F5C9}">
      <dsp:nvSpPr>
        <dsp:cNvPr id="0" name=""/>
        <dsp:cNvSpPr/>
      </dsp:nvSpPr>
      <dsp:spPr>
        <a:xfrm rot="5400000">
          <a:off x="5813778" y="-1115822"/>
          <a:ext cx="374325" cy="5647944"/>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b="0" i="0" kern="1200"/>
            <a:t>Implement email filtering solutions to block phishing emails containing malicious attachments or links that may deliver ransomware payloads.</a:t>
          </a:r>
          <a:endParaRPr lang="en-IN" sz="700" kern="1200"/>
        </a:p>
        <a:p>
          <a:pPr marL="57150" lvl="1" indent="-57150" algn="l" defTabSz="311150">
            <a:lnSpc>
              <a:spcPct val="90000"/>
            </a:lnSpc>
            <a:spcBef>
              <a:spcPct val="0"/>
            </a:spcBef>
            <a:spcAft>
              <a:spcPct val="15000"/>
            </a:spcAft>
            <a:buChar char="•"/>
          </a:pPr>
          <a:r>
            <a:rPr lang="en-US" sz="700" b="0" i="0" kern="1200"/>
            <a:t>Use web filtering to restrict access to malicious websites hosting exploit kits or malware downloads.</a:t>
          </a:r>
          <a:endParaRPr lang="en-IN" sz="700" kern="1200"/>
        </a:p>
      </dsp:txBody>
      <dsp:txXfrm rot="-5400000">
        <a:off x="3176969" y="1539260"/>
        <a:ext cx="5629671" cy="337779"/>
      </dsp:txXfrm>
    </dsp:sp>
    <dsp:sp modelId="{A73D082A-8313-44B9-9574-E0E2B3B92F64}">
      <dsp:nvSpPr>
        <dsp:cNvPr id="0" name=""/>
        <dsp:cNvSpPr/>
      </dsp:nvSpPr>
      <dsp:spPr>
        <a:xfrm>
          <a:off x="0" y="1474196"/>
          <a:ext cx="3176968" cy="46790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i="0" kern="1200"/>
            <a:t>Email Filtering and Web Filtering</a:t>
          </a:r>
          <a:r>
            <a:rPr lang="en-US" sz="1500" b="0" i="0" kern="1200"/>
            <a:t>:</a:t>
          </a:r>
          <a:endParaRPr lang="en-IN" sz="1500" kern="1200"/>
        </a:p>
      </dsp:txBody>
      <dsp:txXfrm>
        <a:off x="22841" y="1497037"/>
        <a:ext cx="3131286" cy="422224"/>
      </dsp:txXfrm>
    </dsp:sp>
    <dsp:sp modelId="{E246AB6B-A155-491D-B958-0B6EF23A64E3}">
      <dsp:nvSpPr>
        <dsp:cNvPr id="0" name=""/>
        <dsp:cNvSpPr/>
      </dsp:nvSpPr>
      <dsp:spPr>
        <a:xfrm rot="5400000">
          <a:off x="5813778" y="-624520"/>
          <a:ext cx="374325" cy="5647944"/>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b="0" i="0" kern="1200"/>
            <a:t>Regularly back up critical data and systems to offline or cloud storage to mitigate the impact of ransomware attacks.</a:t>
          </a:r>
          <a:endParaRPr lang="en-IN" sz="700" kern="1200"/>
        </a:p>
        <a:p>
          <a:pPr marL="57150" lvl="1" indent="-57150" algn="l" defTabSz="311150">
            <a:lnSpc>
              <a:spcPct val="90000"/>
            </a:lnSpc>
            <a:spcBef>
              <a:spcPct val="0"/>
            </a:spcBef>
            <a:spcAft>
              <a:spcPct val="15000"/>
            </a:spcAft>
            <a:buChar char="•"/>
          </a:pPr>
          <a:r>
            <a:rPr lang="en-US" sz="700" b="0" i="0" kern="1200"/>
            <a:t>Ensure backups are securely stored and regularly tested to verify their integrity and effectiveness in restoring data.</a:t>
          </a:r>
          <a:endParaRPr lang="en-IN" sz="700" kern="1200"/>
        </a:p>
      </dsp:txBody>
      <dsp:txXfrm rot="-5400000">
        <a:off x="3176969" y="2030562"/>
        <a:ext cx="5629671" cy="337779"/>
      </dsp:txXfrm>
    </dsp:sp>
    <dsp:sp modelId="{F5EF8208-26F7-4D84-9CEF-6B1CE61210FE}">
      <dsp:nvSpPr>
        <dsp:cNvPr id="0" name=""/>
        <dsp:cNvSpPr/>
      </dsp:nvSpPr>
      <dsp:spPr>
        <a:xfrm>
          <a:off x="0" y="1965498"/>
          <a:ext cx="3176968" cy="46790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i="0" kern="1200"/>
            <a:t>Backup and Recovery</a:t>
          </a:r>
          <a:r>
            <a:rPr lang="en-US" sz="1500" b="0" i="0" kern="1200"/>
            <a:t>:</a:t>
          </a:r>
          <a:endParaRPr lang="en-IN" sz="1500" kern="1200"/>
        </a:p>
      </dsp:txBody>
      <dsp:txXfrm>
        <a:off x="22841" y="1988339"/>
        <a:ext cx="3131286" cy="422224"/>
      </dsp:txXfrm>
    </dsp:sp>
    <dsp:sp modelId="{2CD6AC91-F980-417B-B675-10EE5BD1AAAB}">
      <dsp:nvSpPr>
        <dsp:cNvPr id="0" name=""/>
        <dsp:cNvSpPr/>
      </dsp:nvSpPr>
      <dsp:spPr>
        <a:xfrm rot="5400000">
          <a:off x="5813778" y="-133218"/>
          <a:ext cx="374325" cy="5647944"/>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b="0" i="0" kern="1200"/>
            <a:t>Segment network infrastructure to isolate critical systems and sensitive data from less secure or vulnerable parts of the network, reducing the spread of ransomware infections.</a:t>
          </a:r>
          <a:endParaRPr lang="en-IN" sz="700" kern="1200"/>
        </a:p>
      </dsp:txBody>
      <dsp:txXfrm rot="-5400000">
        <a:off x="3176969" y="2521864"/>
        <a:ext cx="5629671" cy="337779"/>
      </dsp:txXfrm>
    </dsp:sp>
    <dsp:sp modelId="{ED590D74-E5BF-43A5-A3C2-C6EC70EC0E4F}">
      <dsp:nvSpPr>
        <dsp:cNvPr id="0" name=""/>
        <dsp:cNvSpPr/>
      </dsp:nvSpPr>
      <dsp:spPr>
        <a:xfrm>
          <a:off x="0" y="2456800"/>
          <a:ext cx="3176968" cy="46790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i="0" kern="1200"/>
            <a:t>Network Segmentation</a:t>
          </a:r>
          <a:r>
            <a:rPr lang="en-US" sz="1500" b="0" i="0" kern="1200"/>
            <a:t>:</a:t>
          </a:r>
          <a:endParaRPr lang="en-IN" sz="1500" kern="1200"/>
        </a:p>
      </dsp:txBody>
      <dsp:txXfrm>
        <a:off x="22841" y="2479641"/>
        <a:ext cx="3131286" cy="422224"/>
      </dsp:txXfrm>
    </dsp:sp>
    <dsp:sp modelId="{C54C0546-1171-4677-AEA8-4C00BB1105DA}">
      <dsp:nvSpPr>
        <dsp:cNvPr id="0" name=""/>
        <dsp:cNvSpPr/>
      </dsp:nvSpPr>
      <dsp:spPr>
        <a:xfrm rot="5400000">
          <a:off x="5813778" y="358082"/>
          <a:ext cx="374325" cy="5647944"/>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b="0" i="0" kern="1200"/>
            <a:t>Follow the principle of least privilege by restricting user access to only the resources and privileges necessary for their roles and responsibilities, limiting the potential impact of ransomware attacks.</a:t>
          </a:r>
          <a:endParaRPr lang="en-IN" sz="700" kern="1200"/>
        </a:p>
      </dsp:txBody>
      <dsp:txXfrm rot="-5400000">
        <a:off x="3176969" y="3013165"/>
        <a:ext cx="5629671" cy="337779"/>
      </dsp:txXfrm>
    </dsp:sp>
    <dsp:sp modelId="{A14FE3AA-412B-49FC-94C3-20BD5E335CC5}">
      <dsp:nvSpPr>
        <dsp:cNvPr id="0" name=""/>
        <dsp:cNvSpPr/>
      </dsp:nvSpPr>
      <dsp:spPr>
        <a:xfrm>
          <a:off x="0" y="2948101"/>
          <a:ext cx="3176968" cy="46790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i="0" kern="1200"/>
            <a:t>Least Privilege Access</a:t>
          </a:r>
          <a:r>
            <a:rPr lang="en-US" sz="1500" b="0" i="0" kern="1200"/>
            <a:t>:</a:t>
          </a:r>
          <a:endParaRPr lang="en-IN" sz="1500" kern="1200"/>
        </a:p>
      </dsp:txBody>
      <dsp:txXfrm>
        <a:off x="22841" y="2970942"/>
        <a:ext cx="3131286" cy="4222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AAA4F-7AD1-42DC-A3E5-EB387D69A429}">
      <dsp:nvSpPr>
        <dsp:cNvPr id="0" name=""/>
        <dsp:cNvSpPr/>
      </dsp:nvSpPr>
      <dsp:spPr>
        <a:xfrm>
          <a:off x="0" y="2125"/>
          <a:ext cx="2194560" cy="10224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i="0" kern="1200"/>
            <a:t>User Education and Awareness:</a:t>
          </a:r>
          <a:endParaRPr lang="en-IN" sz="2000" kern="1200"/>
        </a:p>
      </dsp:txBody>
      <dsp:txXfrm>
        <a:off x="49911" y="52036"/>
        <a:ext cx="2094738" cy="922603"/>
      </dsp:txXfrm>
    </dsp:sp>
    <dsp:sp modelId="{FD6E74E1-10ED-451B-9D74-982140109D66}">
      <dsp:nvSpPr>
        <dsp:cNvPr id="0" name=""/>
        <dsp:cNvSpPr/>
      </dsp:nvSpPr>
      <dsp:spPr>
        <a:xfrm rot="5400000">
          <a:off x="3736309" y="-363834"/>
          <a:ext cx="817940" cy="390144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Provide regular security awareness training to employees to educate them about common ransomware tactics, such as phishing emails, and how to recognize and respond to potential threats.</a:t>
          </a:r>
          <a:endParaRPr lang="en-IN" sz="1100" kern="1200"/>
        </a:p>
      </dsp:txBody>
      <dsp:txXfrm rot="-5400000">
        <a:off x="2194560" y="1217844"/>
        <a:ext cx="3861511" cy="738082"/>
      </dsp:txXfrm>
    </dsp:sp>
    <dsp:sp modelId="{40FF38CD-1CDC-46A3-90F0-22A12D5B9A07}">
      <dsp:nvSpPr>
        <dsp:cNvPr id="0" name=""/>
        <dsp:cNvSpPr/>
      </dsp:nvSpPr>
      <dsp:spPr>
        <a:xfrm>
          <a:off x="0" y="1075672"/>
          <a:ext cx="2194560" cy="10224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i="0" kern="1200"/>
            <a:t>Security Training</a:t>
          </a:r>
          <a:r>
            <a:rPr lang="en-US" sz="2000" b="0" i="0" kern="1200"/>
            <a:t>:</a:t>
          </a:r>
          <a:endParaRPr lang="en-IN" sz="2000" kern="1200"/>
        </a:p>
      </dsp:txBody>
      <dsp:txXfrm>
        <a:off x="49911" y="1125583"/>
        <a:ext cx="2094738" cy="922603"/>
      </dsp:txXfrm>
    </dsp:sp>
    <dsp:sp modelId="{1E0B5EA9-965E-4DE5-B2B8-2C0D812806F6}">
      <dsp:nvSpPr>
        <dsp:cNvPr id="0" name=""/>
        <dsp:cNvSpPr/>
      </dsp:nvSpPr>
      <dsp:spPr>
        <a:xfrm rot="5400000">
          <a:off x="3736309" y="709711"/>
          <a:ext cx="817940" cy="390144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Conduct phishing simulation exercises to test employees' ability to identify phishing attempts and reinforce best practices for avoiding ransomware infections.</a:t>
          </a:r>
          <a:endParaRPr lang="en-IN" sz="1100" kern="1200"/>
        </a:p>
      </dsp:txBody>
      <dsp:txXfrm rot="-5400000">
        <a:off x="2194560" y="2291390"/>
        <a:ext cx="3861511" cy="738082"/>
      </dsp:txXfrm>
    </dsp:sp>
    <dsp:sp modelId="{D09D983F-1468-484B-843A-85307886F362}">
      <dsp:nvSpPr>
        <dsp:cNvPr id="0" name=""/>
        <dsp:cNvSpPr/>
      </dsp:nvSpPr>
      <dsp:spPr>
        <a:xfrm>
          <a:off x="0" y="2149219"/>
          <a:ext cx="2194560" cy="10224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i="0" kern="1200"/>
            <a:t>Phishing Simulations</a:t>
          </a:r>
          <a:r>
            <a:rPr lang="en-US" sz="2000" b="0" i="0" kern="1200"/>
            <a:t>:</a:t>
          </a:r>
          <a:endParaRPr lang="en-IN" sz="2000" kern="1200"/>
        </a:p>
      </dsp:txBody>
      <dsp:txXfrm>
        <a:off x="49911" y="2199130"/>
        <a:ext cx="2094738" cy="922603"/>
      </dsp:txXfrm>
    </dsp:sp>
    <dsp:sp modelId="{19E2C5B7-5A2F-4CBE-9F55-7D44FD77639D}">
      <dsp:nvSpPr>
        <dsp:cNvPr id="0" name=""/>
        <dsp:cNvSpPr/>
      </dsp:nvSpPr>
      <dsp:spPr>
        <a:xfrm rot="5400000">
          <a:off x="3736309" y="1783258"/>
          <a:ext cx="817940" cy="390144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Encourage employees to report suspicious emails, messages, or activities to the IT or security team for investigation and response.</a:t>
          </a:r>
          <a:endParaRPr lang="en-IN" sz="1100" kern="1200"/>
        </a:p>
      </dsp:txBody>
      <dsp:txXfrm rot="-5400000">
        <a:off x="2194560" y="3364937"/>
        <a:ext cx="3861511" cy="738082"/>
      </dsp:txXfrm>
    </dsp:sp>
    <dsp:sp modelId="{EFCD210D-D346-4AC0-AFC7-09EC293306C0}">
      <dsp:nvSpPr>
        <dsp:cNvPr id="0" name=""/>
        <dsp:cNvSpPr/>
      </dsp:nvSpPr>
      <dsp:spPr>
        <a:xfrm>
          <a:off x="0" y="3222765"/>
          <a:ext cx="2194560" cy="10224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i="0" kern="1200"/>
            <a:t>Reporting Mechanisms</a:t>
          </a:r>
          <a:r>
            <a:rPr lang="en-US" sz="2000" b="0" i="0" kern="1200"/>
            <a:t>:</a:t>
          </a:r>
          <a:endParaRPr lang="en-IN" sz="2000" kern="1200"/>
        </a:p>
      </dsp:txBody>
      <dsp:txXfrm>
        <a:off x="49911" y="3272676"/>
        <a:ext cx="2094738" cy="9226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5E3AD-ABED-4CE5-B63C-290B88456457}">
      <dsp:nvSpPr>
        <dsp:cNvPr id="0" name=""/>
        <dsp:cNvSpPr/>
      </dsp:nvSpPr>
      <dsp:spPr>
        <a:xfrm>
          <a:off x="0" y="2962"/>
          <a:ext cx="2194560" cy="12950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Incident Response and Recovery:</a:t>
          </a:r>
          <a:endParaRPr lang="en-IN" sz="1800" kern="1200"/>
        </a:p>
      </dsp:txBody>
      <dsp:txXfrm>
        <a:off x="63220" y="66182"/>
        <a:ext cx="2068120" cy="1168633"/>
      </dsp:txXfrm>
    </dsp:sp>
    <dsp:sp modelId="{EBB6B2EC-BAF4-4BF4-8A74-FE72B4DCDE05}">
      <dsp:nvSpPr>
        <dsp:cNvPr id="0" name=""/>
        <dsp:cNvSpPr/>
      </dsp:nvSpPr>
      <dsp:spPr>
        <a:xfrm rot="5400000">
          <a:off x="3627250" y="59606"/>
          <a:ext cx="1036058" cy="390144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Develop and maintain an incident response plan outlining procedures for detecting, containing, and recovering from ransomware attacks. Ensure clear roles and responsibilities are defined, and the plan is regularly tested and updated.</a:t>
          </a:r>
          <a:endParaRPr lang="en-IN" sz="1100" kern="1200"/>
        </a:p>
      </dsp:txBody>
      <dsp:txXfrm rot="-5400000">
        <a:off x="2194559" y="1542873"/>
        <a:ext cx="3850864" cy="934906"/>
      </dsp:txXfrm>
    </dsp:sp>
    <dsp:sp modelId="{F053023B-850B-422B-AFA5-940C0F29CE29}">
      <dsp:nvSpPr>
        <dsp:cNvPr id="0" name=""/>
        <dsp:cNvSpPr/>
      </dsp:nvSpPr>
      <dsp:spPr>
        <a:xfrm>
          <a:off x="0" y="1362789"/>
          <a:ext cx="2194560" cy="12950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Incident Response Plan</a:t>
          </a:r>
          <a:r>
            <a:rPr lang="en-US" sz="1800" b="0" i="0" kern="1200"/>
            <a:t>:</a:t>
          </a:r>
          <a:endParaRPr lang="en-IN" sz="1800" kern="1200"/>
        </a:p>
      </dsp:txBody>
      <dsp:txXfrm>
        <a:off x="63220" y="1426009"/>
        <a:ext cx="2068120" cy="1168633"/>
      </dsp:txXfrm>
    </dsp:sp>
    <dsp:sp modelId="{7C1A69D8-0E39-44B0-B602-45F816A079EE}">
      <dsp:nvSpPr>
        <dsp:cNvPr id="0" name=""/>
        <dsp:cNvSpPr/>
      </dsp:nvSpPr>
      <dsp:spPr>
        <a:xfrm rot="5400000">
          <a:off x="3627250" y="1419433"/>
          <a:ext cx="1036058" cy="390144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Establish communication channels and coordination mechanisms with relevant stakeholders, including IT teams, management, law enforcement, and incident response partners, to facilitate a coordinated response to ransomware incidents.</a:t>
          </a:r>
          <a:endParaRPr lang="en-IN" sz="1100" kern="1200"/>
        </a:p>
      </dsp:txBody>
      <dsp:txXfrm rot="-5400000">
        <a:off x="2194559" y="2902700"/>
        <a:ext cx="3850864" cy="934906"/>
      </dsp:txXfrm>
    </dsp:sp>
    <dsp:sp modelId="{CC7A0B4A-D213-4970-93EC-9EA4CC5D0297}">
      <dsp:nvSpPr>
        <dsp:cNvPr id="0" name=""/>
        <dsp:cNvSpPr/>
      </dsp:nvSpPr>
      <dsp:spPr>
        <a:xfrm>
          <a:off x="0" y="2722616"/>
          <a:ext cx="2194560" cy="12950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Communication and Coordination</a:t>
          </a:r>
          <a:r>
            <a:rPr lang="en-US" sz="1800" b="0" i="0" kern="1200"/>
            <a:t>:</a:t>
          </a:r>
          <a:endParaRPr lang="en-IN" sz="1800" kern="1200"/>
        </a:p>
      </dsp:txBody>
      <dsp:txXfrm>
        <a:off x="63220" y="2785836"/>
        <a:ext cx="2068120" cy="1168633"/>
      </dsp:txXfrm>
    </dsp:sp>
    <dsp:sp modelId="{FAD6A9F3-08C1-45A5-8129-1B5388ADB192}">
      <dsp:nvSpPr>
        <dsp:cNvPr id="0" name=""/>
        <dsp:cNvSpPr/>
      </dsp:nvSpPr>
      <dsp:spPr>
        <a:xfrm rot="5400000">
          <a:off x="3627250" y="2779260"/>
          <a:ext cx="1036058" cy="390144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Conduct forensic analysis of ransomware incidents to identify the root cause, assess the extent of the damage, and gather evidence for potential legal or law enforcement actions.</a:t>
          </a:r>
          <a:endParaRPr lang="en-IN" sz="1100" kern="1200"/>
        </a:p>
      </dsp:txBody>
      <dsp:txXfrm rot="-5400000">
        <a:off x="2194559" y="4262527"/>
        <a:ext cx="3850864" cy="934906"/>
      </dsp:txXfrm>
    </dsp:sp>
    <dsp:sp modelId="{FA196167-CFEE-4C06-B616-8AF11434473F}">
      <dsp:nvSpPr>
        <dsp:cNvPr id="0" name=""/>
        <dsp:cNvSpPr/>
      </dsp:nvSpPr>
      <dsp:spPr>
        <a:xfrm>
          <a:off x="0" y="4082443"/>
          <a:ext cx="2194560" cy="12950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Forensic Analysis</a:t>
          </a:r>
          <a:r>
            <a:rPr lang="en-US" sz="1800" b="0" i="0" kern="1200"/>
            <a:t>:</a:t>
          </a:r>
          <a:endParaRPr lang="en-IN" sz="1800" kern="1200"/>
        </a:p>
      </dsp:txBody>
      <dsp:txXfrm>
        <a:off x="63220" y="4145663"/>
        <a:ext cx="2068120" cy="1168633"/>
      </dsp:txXfrm>
    </dsp:sp>
    <dsp:sp modelId="{8302953D-5D29-40AA-8040-FFDA9F4DCC5D}">
      <dsp:nvSpPr>
        <dsp:cNvPr id="0" name=""/>
        <dsp:cNvSpPr/>
      </dsp:nvSpPr>
      <dsp:spPr>
        <a:xfrm rot="5400000">
          <a:off x="3627250" y="4139088"/>
          <a:ext cx="1036058" cy="390144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Consider engaging with law enforcement and third-party experts for assistance in negotiating with ransomware operators and recovering encrypted data, although paying ransom should be avoided whenever possible.</a:t>
          </a:r>
          <a:endParaRPr lang="en-IN" sz="1100" kern="1200"/>
        </a:p>
      </dsp:txBody>
      <dsp:txXfrm rot="-5400000">
        <a:off x="2194559" y="5622355"/>
        <a:ext cx="3850864" cy="934906"/>
      </dsp:txXfrm>
    </dsp:sp>
    <dsp:sp modelId="{A1901C63-0279-4A8C-BA8B-7BC24E75C24A}">
      <dsp:nvSpPr>
        <dsp:cNvPr id="0" name=""/>
        <dsp:cNvSpPr/>
      </dsp:nvSpPr>
      <dsp:spPr>
        <a:xfrm>
          <a:off x="0" y="5442271"/>
          <a:ext cx="2194560" cy="12950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Negotiation and Recovery</a:t>
          </a:r>
          <a:r>
            <a:rPr lang="en-US" sz="1800" b="0" i="0" kern="1200"/>
            <a:t>:</a:t>
          </a:r>
          <a:endParaRPr lang="en-IN" sz="1800" kern="1200"/>
        </a:p>
      </dsp:txBody>
      <dsp:txXfrm>
        <a:off x="63220" y="5505491"/>
        <a:ext cx="2068120" cy="11686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0314235-0C91-48D6-9E81-4C47C9D95534}" type="datetimeFigureOut">
              <a:rPr lang="en-IN" smtClean="0"/>
              <a:t>25-04-2024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395944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314235-0C91-48D6-9E81-4C47C9D95534}"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300592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314235-0C91-48D6-9E81-4C47C9D95534}"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1032017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314235-0C91-48D6-9E81-4C47C9D95534}"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3807605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14235-0C91-48D6-9E81-4C47C9D95534}"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1828806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314235-0C91-48D6-9E81-4C47C9D95534}"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2448282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314235-0C91-48D6-9E81-4C47C9D95534}" type="datetimeFigureOut">
              <a:rPr lang="en-IN" smtClean="0"/>
              <a:t>25-04-2024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503043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0314235-0C91-48D6-9E81-4C47C9D95534}"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628561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0314235-0C91-48D6-9E81-4C47C9D95534}"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1665376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314235-0C91-48D6-9E81-4C47C9D95534}"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178512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14235-0C91-48D6-9E81-4C47C9D95534}"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246126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314235-0C91-48D6-9E81-4C47C9D95534}"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829803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314235-0C91-48D6-9E81-4C47C9D95534}"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193839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314235-0C91-48D6-9E81-4C47C9D95534}"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159067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14235-0C91-48D6-9E81-4C47C9D95534}"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2089124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314235-0C91-48D6-9E81-4C47C9D95534}"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348414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314235-0C91-48D6-9E81-4C47C9D95534}"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41883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0314235-0C91-48D6-9E81-4C47C9D95534}" type="datetimeFigureOut">
              <a:rPr lang="en-IN" smtClean="0"/>
              <a:t>25-04-2024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C6F2D9C-0A17-42E5-A771-AC1EEC52E573}" type="slidenum">
              <a:rPr lang="en-IN" smtClean="0"/>
              <a:t>‹#›</a:t>
            </a:fld>
            <a:endParaRPr lang="en-IN"/>
          </a:p>
        </p:txBody>
      </p:sp>
    </p:spTree>
    <p:extLst>
      <p:ext uri="{BB962C8B-B14F-4D97-AF65-F5344CB8AC3E}">
        <p14:creationId xmlns:p14="http://schemas.microsoft.com/office/powerpoint/2010/main" val="2382622735"/>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www.tasnimnews.com/en/news/2017/05/13/1405980/iran-issues-alert-on-ransomware-cyber-attack"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60B1-BA4D-5929-4162-9437B5A6449D}"/>
              </a:ext>
            </a:extLst>
          </p:cNvPr>
          <p:cNvSpPr>
            <a:spLocks noGrp="1"/>
          </p:cNvSpPr>
          <p:nvPr>
            <p:ph type="ctrTitle"/>
          </p:nvPr>
        </p:nvSpPr>
        <p:spPr>
          <a:xfrm>
            <a:off x="2128349" y="2217720"/>
            <a:ext cx="8825658" cy="2677648"/>
          </a:xfrm>
        </p:spPr>
        <p:txBody>
          <a:bodyPr>
            <a:normAutofit/>
          </a:bodyPr>
          <a:lstStyle/>
          <a:p>
            <a:r>
              <a:rPr lang="en-IN" dirty="0"/>
              <a:t>STUDENT </a:t>
            </a:r>
            <a:r>
              <a:rPr lang="en-IN" dirty="0" err="1"/>
              <a:t>NAME:R.Mohammed</a:t>
            </a:r>
            <a:r>
              <a:rPr lang="en-IN" dirty="0"/>
              <a:t> AKRAM</a:t>
            </a:r>
          </a:p>
        </p:txBody>
      </p:sp>
      <p:sp>
        <p:nvSpPr>
          <p:cNvPr id="3" name="Subtitle 2">
            <a:extLst>
              <a:ext uri="{FF2B5EF4-FFF2-40B4-BE49-F238E27FC236}">
                <a16:creationId xmlns:a16="http://schemas.microsoft.com/office/drawing/2014/main" id="{CE23E5FD-61B1-0745-8DBD-B57FA8CD08DB}"/>
              </a:ext>
            </a:extLst>
          </p:cNvPr>
          <p:cNvSpPr>
            <a:spLocks noGrp="1"/>
          </p:cNvSpPr>
          <p:nvPr>
            <p:ph type="subTitle" idx="1"/>
          </p:nvPr>
        </p:nvSpPr>
        <p:spPr>
          <a:xfrm>
            <a:off x="1892709" y="643194"/>
            <a:ext cx="9448800" cy="2046704"/>
          </a:xfrm>
        </p:spPr>
        <p:txBody>
          <a:bodyPr>
            <a:normAutofit/>
          </a:bodyPr>
          <a:lstStyle/>
          <a:p>
            <a:r>
              <a:rPr lang="en-IN" sz="4800" dirty="0"/>
              <a:t>           Final  project</a:t>
            </a:r>
          </a:p>
          <a:p>
            <a:endParaRPr lang="en-IN" sz="4800" dirty="0"/>
          </a:p>
        </p:txBody>
      </p:sp>
    </p:spTree>
    <p:extLst>
      <p:ext uri="{BB962C8B-B14F-4D97-AF65-F5344CB8AC3E}">
        <p14:creationId xmlns:p14="http://schemas.microsoft.com/office/powerpoint/2010/main" val="2825049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A8BB-1682-7CBC-DA4F-70D0291F7B03}"/>
              </a:ext>
            </a:extLst>
          </p:cNvPr>
          <p:cNvSpPr>
            <a:spLocks noGrp="1"/>
          </p:cNvSpPr>
          <p:nvPr>
            <p:ph type="title"/>
          </p:nvPr>
        </p:nvSpPr>
        <p:spPr/>
        <p:txBody>
          <a:bodyPr/>
          <a:lstStyle/>
          <a:p>
            <a:r>
              <a:rPr lang="en-IN" dirty="0"/>
              <a:t>SOLUTIONS TO PREVENT RANSOMWARE ATTACKS</a:t>
            </a:r>
          </a:p>
        </p:txBody>
      </p:sp>
      <p:graphicFrame>
        <p:nvGraphicFramePr>
          <p:cNvPr id="5" name="Content Placeholder 4">
            <a:extLst>
              <a:ext uri="{FF2B5EF4-FFF2-40B4-BE49-F238E27FC236}">
                <a16:creationId xmlns:a16="http://schemas.microsoft.com/office/drawing/2014/main" id="{54242F4B-1A10-160C-0FD6-83F9B9518AF9}"/>
              </a:ext>
            </a:extLst>
          </p:cNvPr>
          <p:cNvGraphicFramePr>
            <a:graphicFrameLocks noGrp="1"/>
          </p:cNvGraphicFramePr>
          <p:nvPr>
            <p:ph idx="1"/>
            <p:extLst>
              <p:ext uri="{D42A27DB-BD31-4B8C-83A1-F6EECF244321}">
                <p14:modId xmlns:p14="http://schemas.microsoft.com/office/powerpoint/2010/main" val="2522281274"/>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45318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E3F59AB-5032-094F-4660-2D838CCA8666}"/>
              </a:ext>
            </a:extLst>
          </p:cNvPr>
          <p:cNvGraphicFramePr/>
          <p:nvPr/>
        </p:nvGraphicFramePr>
        <p:xfrm>
          <a:off x="3048000" y="1305342"/>
          <a:ext cx="6096000" cy="4247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68552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FF138AC-7DCD-7945-ED5A-FADE6CAB8312}"/>
              </a:ext>
            </a:extLst>
          </p:cNvPr>
          <p:cNvGraphicFramePr/>
          <p:nvPr/>
        </p:nvGraphicFramePr>
        <p:xfrm>
          <a:off x="3048000" y="58847"/>
          <a:ext cx="6096000" cy="6740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62752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4D46-663E-650A-8A23-BB1997671A9C}"/>
              </a:ext>
            </a:extLst>
          </p:cNvPr>
          <p:cNvSpPr>
            <a:spLocks noGrp="1"/>
          </p:cNvSpPr>
          <p:nvPr>
            <p:ph type="ctrTitle"/>
          </p:nvPr>
        </p:nvSpPr>
        <p:spPr/>
        <p:txBody>
          <a:bodyPr/>
          <a:lstStyle/>
          <a:p>
            <a:pPr algn="ctr"/>
            <a:r>
              <a:rPr lang="en-IN"/>
              <a:t>THANK YOU</a:t>
            </a:r>
          </a:p>
        </p:txBody>
      </p:sp>
      <p:sp>
        <p:nvSpPr>
          <p:cNvPr id="3" name="Subtitle 2">
            <a:extLst>
              <a:ext uri="{FF2B5EF4-FFF2-40B4-BE49-F238E27FC236}">
                <a16:creationId xmlns:a16="http://schemas.microsoft.com/office/drawing/2014/main" id="{53DAB808-1C9B-F365-F6E6-2414EA8D11B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419632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24F7C2-A1D2-CB82-75B9-BCF90C6F0F23}"/>
              </a:ext>
            </a:extLst>
          </p:cNvPr>
          <p:cNvSpPr>
            <a:spLocks noGrp="1"/>
          </p:cNvSpPr>
          <p:nvPr>
            <p:ph type="ctrTitle"/>
          </p:nvPr>
        </p:nvSpPr>
        <p:spPr/>
        <p:txBody>
          <a:bodyPr>
            <a:normAutofit/>
          </a:bodyPr>
          <a:lstStyle/>
          <a:p>
            <a:r>
              <a:rPr lang="en-IN" dirty="0"/>
              <a:t>WANNACRY RANSOMWARE ATTACK(2017)</a:t>
            </a:r>
          </a:p>
        </p:txBody>
      </p:sp>
      <p:sp>
        <p:nvSpPr>
          <p:cNvPr id="7" name="Subtitle 6">
            <a:extLst>
              <a:ext uri="{FF2B5EF4-FFF2-40B4-BE49-F238E27FC236}">
                <a16:creationId xmlns:a16="http://schemas.microsoft.com/office/drawing/2014/main" id="{E84E72E3-B0DB-39D6-393F-6585825379B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914370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871C-005C-D7CE-14E7-3668BC121B6E}"/>
              </a:ext>
            </a:extLst>
          </p:cNvPr>
          <p:cNvSpPr>
            <a:spLocks noGrp="1"/>
          </p:cNvSpPr>
          <p:nvPr>
            <p:ph type="title"/>
          </p:nvPr>
        </p:nvSpPr>
        <p:spPr/>
        <p:txBody>
          <a:bodyPr/>
          <a:lstStyle/>
          <a:p>
            <a:r>
              <a:rPr lang="en-IN" dirty="0"/>
              <a:t>AGENDA</a:t>
            </a:r>
          </a:p>
        </p:txBody>
      </p:sp>
      <p:graphicFrame>
        <p:nvGraphicFramePr>
          <p:cNvPr id="4" name="Content Placeholder 3">
            <a:extLst>
              <a:ext uri="{FF2B5EF4-FFF2-40B4-BE49-F238E27FC236}">
                <a16:creationId xmlns:a16="http://schemas.microsoft.com/office/drawing/2014/main" id="{C0AE1CF8-E8AC-6DDE-4D2C-29E60FA695BC}"/>
              </a:ext>
            </a:extLst>
          </p:cNvPr>
          <p:cNvGraphicFramePr>
            <a:graphicFrameLocks noGrp="1"/>
          </p:cNvGraphicFramePr>
          <p:nvPr>
            <p:ph idx="1"/>
            <p:extLst>
              <p:ext uri="{D42A27DB-BD31-4B8C-83A1-F6EECF244321}">
                <p14:modId xmlns:p14="http://schemas.microsoft.com/office/powerpoint/2010/main" val="3967700987"/>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3297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B167-5329-0FBC-C607-C18525BD4845}"/>
              </a:ext>
            </a:extLst>
          </p:cNvPr>
          <p:cNvSpPr>
            <a:spLocks noGrp="1"/>
          </p:cNvSpPr>
          <p:nvPr>
            <p:ph type="title"/>
          </p:nvPr>
        </p:nvSpPr>
        <p:spPr/>
        <p:txBody>
          <a:bodyPr/>
          <a:lstStyle/>
          <a:p>
            <a:r>
              <a:rPr lang="en-IN" dirty="0"/>
              <a:t>RANSOMWARE</a:t>
            </a:r>
          </a:p>
        </p:txBody>
      </p:sp>
      <p:sp>
        <p:nvSpPr>
          <p:cNvPr id="3" name="Content Placeholder 2">
            <a:extLst>
              <a:ext uri="{FF2B5EF4-FFF2-40B4-BE49-F238E27FC236}">
                <a16:creationId xmlns:a16="http://schemas.microsoft.com/office/drawing/2014/main" id="{DAD2EB39-12B1-43F1-7C0A-6A05726293A9}"/>
              </a:ext>
            </a:extLst>
          </p:cNvPr>
          <p:cNvSpPr>
            <a:spLocks noGrp="1"/>
          </p:cNvSpPr>
          <p:nvPr>
            <p:ph idx="1"/>
          </p:nvPr>
        </p:nvSpPr>
        <p:spPr/>
        <p:txBody>
          <a:bodyPr/>
          <a:lstStyle/>
          <a:p>
            <a:r>
              <a:rPr lang="en-US" b="0" i="0" dirty="0">
                <a:solidFill>
                  <a:srgbClr val="ECECEC"/>
                </a:solidFill>
                <a:effectLst/>
                <a:latin typeface="Söhne"/>
              </a:rPr>
              <a:t>Ransomware is a type of malicious software (malware) designed to deny access to a computer system or files until a ransom is paid. It is a significant cybersecurity threat that has evolved over the years, posing serious risks to individuals, businesses, and even critical infrastructure.</a:t>
            </a:r>
          </a:p>
          <a:p>
            <a:endParaRPr lang="en-IN" dirty="0"/>
          </a:p>
        </p:txBody>
      </p:sp>
      <p:pic>
        <p:nvPicPr>
          <p:cNvPr id="5" name="Picture 4">
            <a:extLst>
              <a:ext uri="{FF2B5EF4-FFF2-40B4-BE49-F238E27FC236}">
                <a16:creationId xmlns:a16="http://schemas.microsoft.com/office/drawing/2014/main" id="{BDA35D7B-FE3B-6319-055E-F4688BBEED6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86000" y="3637745"/>
            <a:ext cx="7620000" cy="3075875"/>
          </a:xfrm>
          <a:prstGeom prst="rect">
            <a:avLst/>
          </a:prstGeom>
        </p:spPr>
      </p:pic>
      <p:sp>
        <p:nvSpPr>
          <p:cNvPr id="6" name="TextBox 5">
            <a:extLst>
              <a:ext uri="{FF2B5EF4-FFF2-40B4-BE49-F238E27FC236}">
                <a16:creationId xmlns:a16="http://schemas.microsoft.com/office/drawing/2014/main" id="{3D36E9F8-F193-F017-6D42-E053705C6014}"/>
              </a:ext>
            </a:extLst>
          </p:cNvPr>
          <p:cNvSpPr txBox="1"/>
          <p:nvPr/>
        </p:nvSpPr>
        <p:spPr>
          <a:xfrm>
            <a:off x="2286000" y="6240428"/>
            <a:ext cx="7620000" cy="230832"/>
          </a:xfrm>
          <a:prstGeom prst="rect">
            <a:avLst/>
          </a:prstGeom>
          <a:noFill/>
        </p:spPr>
        <p:txBody>
          <a:bodyPr wrap="square" rtlCol="0">
            <a:spAutoFit/>
          </a:bodyPr>
          <a:lstStyle/>
          <a:p>
            <a:r>
              <a:rPr lang="en-IN" sz="900">
                <a:hlinkClick r:id="rId3" tooltip="https://www.tasnimnews.com/en/news/2017/05/13/1405980/iran-issues-alert-on-ransomware-cyber-attack"/>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39840226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3183B5A-B9FE-8821-8930-48E7B01C9EC7}"/>
              </a:ext>
            </a:extLst>
          </p:cNvPr>
          <p:cNvGraphicFramePr>
            <a:graphicFrameLocks noGrp="1"/>
          </p:cNvGraphicFramePr>
          <p:nvPr>
            <p:ph idx="4294967295"/>
            <p:extLst>
              <p:ext uri="{D42A27DB-BD31-4B8C-83A1-F6EECF244321}">
                <p14:modId xmlns:p14="http://schemas.microsoft.com/office/powerpoint/2010/main" val="709234277"/>
              </p:ext>
            </p:extLst>
          </p:nvPr>
        </p:nvGraphicFramePr>
        <p:xfrm>
          <a:off x="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33397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C620-3D0E-A5BB-2E90-F929592E40B3}"/>
              </a:ext>
            </a:extLst>
          </p:cNvPr>
          <p:cNvSpPr>
            <a:spLocks noGrp="1"/>
          </p:cNvSpPr>
          <p:nvPr>
            <p:ph type="title"/>
          </p:nvPr>
        </p:nvSpPr>
        <p:spPr/>
        <p:txBody>
          <a:bodyPr/>
          <a:lstStyle/>
          <a:p>
            <a:r>
              <a:rPr lang="en-IN" dirty="0"/>
              <a:t>WANNACRY RANSOMWARE</a:t>
            </a:r>
          </a:p>
        </p:txBody>
      </p:sp>
      <p:graphicFrame>
        <p:nvGraphicFramePr>
          <p:cNvPr id="4" name="Content Placeholder 3">
            <a:extLst>
              <a:ext uri="{FF2B5EF4-FFF2-40B4-BE49-F238E27FC236}">
                <a16:creationId xmlns:a16="http://schemas.microsoft.com/office/drawing/2014/main" id="{1C1C9D38-13A9-33B9-DFD8-3877384DB108}"/>
              </a:ext>
            </a:extLst>
          </p:cNvPr>
          <p:cNvGraphicFramePr>
            <a:graphicFrameLocks noGrp="1"/>
          </p:cNvGraphicFramePr>
          <p:nvPr>
            <p:ph idx="1"/>
            <p:extLst>
              <p:ext uri="{D42A27DB-BD31-4B8C-83A1-F6EECF244321}">
                <p14:modId xmlns:p14="http://schemas.microsoft.com/office/powerpoint/2010/main" val="1009821774"/>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25335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E48302A4-2DA3-9879-7F13-67BF186996BA}"/>
              </a:ext>
            </a:extLst>
          </p:cNvPr>
          <p:cNvGraphicFramePr/>
          <p:nvPr>
            <p:extLst>
              <p:ext uri="{D42A27DB-BD31-4B8C-83A1-F6EECF244321}">
                <p14:modId xmlns:p14="http://schemas.microsoft.com/office/powerpoint/2010/main" val="3505197734"/>
              </p:ext>
            </p:extLst>
          </p:nvPr>
        </p:nvGraphicFramePr>
        <p:xfrm>
          <a:off x="3048000" y="1443841"/>
          <a:ext cx="6096000"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96183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F0D8D00-A391-BF2C-EE5E-AFBABDB595A3}"/>
              </a:ext>
            </a:extLst>
          </p:cNvPr>
          <p:cNvGraphicFramePr/>
          <p:nvPr/>
        </p:nvGraphicFramePr>
        <p:xfrm>
          <a:off x="3048000" y="1443841"/>
          <a:ext cx="6096000"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84448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B855F3E-0F12-BEE3-9404-4B87CD8B446B}"/>
              </a:ext>
            </a:extLst>
          </p:cNvPr>
          <p:cNvGraphicFramePr/>
          <p:nvPr/>
        </p:nvGraphicFramePr>
        <p:xfrm>
          <a:off x="3048000" y="1443841"/>
          <a:ext cx="6096000"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54199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4023186719C54DAAF1937AD892D513" ma:contentTypeVersion="3" ma:contentTypeDescription="Create a new document." ma:contentTypeScope="" ma:versionID="634cf751f700c4a1ecce12a044438461">
  <xsd:schema xmlns:xsd="http://www.w3.org/2001/XMLSchema" xmlns:xs="http://www.w3.org/2001/XMLSchema" xmlns:p="http://schemas.microsoft.com/office/2006/metadata/properties" xmlns:ns3="54a1011f-ccf5-4576-af7b-3af0b258d7c0" targetNamespace="http://schemas.microsoft.com/office/2006/metadata/properties" ma:root="true" ma:fieldsID="ab7d55baddad268673643f6d841ea42a" ns3:_="">
    <xsd:import namespace="54a1011f-ccf5-4576-af7b-3af0b258d7c0"/>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a1011f-ccf5-4576-af7b-3af0b258d7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645561-888C-4957-8C68-804DA63CAD87}">
  <ds:schemaRefs>
    <ds:schemaRef ds:uri="http://schemas.microsoft.com/sharepoint/v3/contenttype/forms"/>
  </ds:schemaRefs>
</ds:datastoreItem>
</file>

<file path=customXml/itemProps2.xml><?xml version="1.0" encoding="utf-8"?>
<ds:datastoreItem xmlns:ds="http://schemas.openxmlformats.org/officeDocument/2006/customXml" ds:itemID="{15BA56D4-719F-42DC-B5DE-B01F2431A6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a1011f-ccf5-4576-af7b-3af0b258d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8AA9BD-2E98-4784-AEFE-78B3F71B5F24}">
  <ds:schemaRefs>
    <ds:schemaRef ds:uri="http://purl.org/dc/elements/1.1/"/>
    <ds:schemaRef ds:uri="http://purl.org/dc/dcmitype/"/>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schemas.microsoft.com/office/infopath/2007/PartnerControls"/>
    <ds:schemaRef ds:uri="54a1011f-ccf5-4576-af7b-3af0b258d7c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 Boardroom</Template>
  <TotalTime>170</TotalTime>
  <Words>1216</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Söhne</vt:lpstr>
      <vt:lpstr>Wingdings 3</vt:lpstr>
      <vt:lpstr>Ion Boardroom</vt:lpstr>
      <vt:lpstr>STUDENT NAME:R.Mohammed AKRAM</vt:lpstr>
      <vt:lpstr>WANNACRY RANSOMWARE ATTACK(2017)</vt:lpstr>
      <vt:lpstr>AGENDA</vt:lpstr>
      <vt:lpstr>RANSOMWARE</vt:lpstr>
      <vt:lpstr>PowerPoint Presentation</vt:lpstr>
      <vt:lpstr>WANNACRY RANSOMWARE</vt:lpstr>
      <vt:lpstr>PowerPoint Presentation</vt:lpstr>
      <vt:lpstr>PowerPoint Presentation</vt:lpstr>
      <vt:lpstr>PowerPoint Presentation</vt:lpstr>
      <vt:lpstr>SOLUTIONS TO PREVENT RANSOMWARE ATTACKS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NAME:R.SAKTHIVEL</dc:title>
  <dc:creator>R Sakthivel</dc:creator>
  <cp:lastModifiedBy>Mohammed Akram</cp:lastModifiedBy>
  <cp:revision>5</cp:revision>
  <dcterms:created xsi:type="dcterms:W3CDTF">2024-04-04T14:26:43Z</dcterms:created>
  <dcterms:modified xsi:type="dcterms:W3CDTF">2024-04-25T16:10:27Z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0x0101008E4023186719C54DAAF1937AD892D513</vt:lpwstr>
  </property>
</Properties>
</file>