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9" r:id="rId5"/>
    <p:sldId id="261" r:id="rId6"/>
    <p:sldId id="262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460B-CC55-4A5C-A026-EEBDA42997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8C74-6DAB-4663-BB0C-CC1293BABF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tool to data analysis and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>
                <a:solidFill>
                  <a:srgbClr val="FF0000"/>
                </a:solidFill>
              </a:rPr>
              <a:t>MD Aksam V K</a:t>
            </a:r>
            <a:endParaRPr lang="en-US"/>
          </a:p>
          <a:p>
            <a:r>
              <a:rPr lang="en-US"/>
              <a:t>Data Scientist, GrayMatter Software Services Pvt Ltd., Bengaluru, Karnataka, India</a:t>
            </a:r>
            <a:endParaRPr lang="en-US"/>
          </a:p>
        </p:txBody>
      </p:sp>
      <p:pic>
        <p:nvPicPr>
          <p:cNvPr id="4" name="Picture 3" descr="Gramatter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5763260"/>
            <a:ext cx="1514475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Data value- </a:t>
            </a:r>
            <a:r>
              <a:rPr lang="en-US" dirty="0">
                <a:sym typeface="+mn-ea"/>
              </a:rPr>
              <a:t>date time,</a:t>
            </a:r>
            <a:r>
              <a:rPr lang="en-US" dirty="0"/>
              <a:t> numeric, </a:t>
            </a:r>
            <a:r>
              <a:rPr lang="en-US" dirty="0">
                <a:sym typeface="+mn-ea"/>
              </a:rPr>
              <a:t>string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436749"/>
          <a:ext cx="259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10:04:00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'11:03:11'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12:04:00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'21:03:11'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2514600"/>
          <a:ext cx="2590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3383280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Plant, Animal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ym typeface="+mn-ea"/>
                        </a:rPr>
                        <a:t>DAY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11175" y="469138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time_subs.py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94405" y="469138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Num_opr.py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5029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Homogenous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Hetrogenous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Atomic 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Data </a:t>
            </a:r>
            <a:r>
              <a:rPr lang="en-US" b="1" dirty="0" smtClean="0"/>
              <a:t>Structures:</a:t>
            </a:r>
            <a:endParaRPr lang="en-US" b="1" dirty="0"/>
          </a:p>
          <a:p>
            <a:r>
              <a:rPr lang="en-US" dirty="0"/>
              <a:t>Lists</a:t>
            </a:r>
            <a:endParaRPr lang="en-US" dirty="0"/>
          </a:p>
          <a:p>
            <a:r>
              <a:rPr lang="en-US" dirty="0"/>
              <a:t>Tuples</a:t>
            </a:r>
            <a:endParaRPr lang="en-US" dirty="0"/>
          </a:p>
          <a:p>
            <a:r>
              <a:rPr lang="en-US" dirty="0"/>
              <a:t>Dictionaries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4645025" y="267335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data_structure.py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exploration, cleaning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with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file </a:t>
                      </a:r>
                      <a:r>
                        <a:rPr lang="en-US" dirty="0" err="1" smtClean="0"/>
                        <a:t>csv,xl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Univariate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SQL-MYSQL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 </a:t>
                      </a:r>
                      <a:r>
                        <a:rPr lang="en-US" dirty="0" err="1" smtClean="0"/>
                        <a:t>variate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NOSQL-Mango </a:t>
                      </a:r>
                      <a:r>
                        <a:rPr lang="en-US" dirty="0" err="1" smtClean="0"/>
                        <a:t>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 </a:t>
                      </a:r>
                      <a:r>
                        <a:rPr lang="en-US" dirty="0" err="1" smtClean="0"/>
                        <a:t>variate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app- Flask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Cross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494405" y="469138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data_exp.py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vs.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lang="en-US"/>
              <a:t>A SQL database’s rigid schema also makes it relatively easy to perform aggregations on the data, for instance by way of JOINs. like Microsoft SQL Server, MySQL, or Oracle Database uses a schema</a:t>
            </a:r>
            <a:endParaRPr lang="en-US"/>
          </a:p>
          <a:p>
            <a:r>
              <a:rPr lang="en-US"/>
              <a:t>With NoSQL, data can be stored in a schema-less or free-form fashion. Any data can be stored in any record.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 b="1"/>
              <a:t>Document databases</a:t>
            </a:r>
            <a:r>
              <a:rPr lang="en-US"/>
              <a:t> (e.g. CouchDB, MongoDB). Inserted data is stored in the form of free-form JSON structures or “documents,” where the data could be anything from integers to strings to freeform text. There is no inherent need to specify what fields, if any, a document will contain.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 b="1"/>
              <a:t>Key-value stores</a:t>
            </a:r>
            <a:r>
              <a:rPr lang="en-US"/>
              <a:t> (e.g. Redis, Riak). Free-form values—from simple integers or strings to complex JSON documents—are accessed in the database by way of keys.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 b="1"/>
              <a:t>Wide column stores</a:t>
            </a:r>
            <a:r>
              <a:rPr lang="en-US"/>
              <a:t> (e.g. HBase, Cassandra). Data is stored in columns instead of rows as in a conventional SQL system. Any number of columns (and therefore many different types of data) can be grouped or aggregated as needed for queries or data views.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 b="1"/>
              <a:t>Graph databases</a:t>
            </a:r>
            <a:r>
              <a:rPr lang="en-US"/>
              <a:t> (e.g. Neo4j). Data is represented as a network or graph of entities and their relationships, with each node in the graph a free-form chunk of data.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0160"/>
            <a:ext cx="8229600" cy="230632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2734945" y="1417955"/>
          <a:ext cx="63988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Components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Data preprocessing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Read data, Data exploration with visualizations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Data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Class/objects/functions/modules, If-else condition,loops,iterator, lambda etc.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Results visualization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7077075" y="2666365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if_for.py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9730" cy="4526280"/>
          </a:xfrm>
        </p:spPr>
        <p:txBody>
          <a:bodyPr>
            <a:normAutofit fontScale="80000"/>
          </a:bodyPr>
          <a:lstStyle/>
          <a:p>
            <a:pPr marL="514350" indent="-514350">
              <a:buAutoNum type="arabicPeriod"/>
            </a:pPr>
            <a:r>
              <a:rPr lang="en-US"/>
              <a:t>Label encoding -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Logistic regression -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Naive bayes classifier - 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Support vector machine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k means clustering - kmeans.py</a:t>
            </a:r>
            <a:endParaRPr lang="en-US"/>
          </a:p>
          <a:p>
            <a:r>
              <a:rPr lang="en-US"/>
              <a:t>Artificial Neural network</a:t>
            </a:r>
            <a:endParaRPr lang="en-US"/>
          </a:p>
          <a:p>
            <a:r>
              <a:rPr lang="en-US"/>
              <a:t>Random forest</a:t>
            </a:r>
            <a:endParaRPr lang="en-US"/>
          </a:p>
          <a:p>
            <a:r>
              <a:rPr lang="en-US"/>
              <a:t>ensemble learning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46930" y="26346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naive_bayes.py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46930" y="160020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label_encoder.py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13275" y="2190115"/>
            <a:ext cx="257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logistic_regression</a:t>
            </a:r>
            <a:r>
              <a:rPr lang="en-US">
                <a:solidFill>
                  <a:schemeClr val="tx2"/>
                </a:solidFill>
                <a:sym typeface="+mn-ea"/>
              </a:rPr>
              <a:t>.py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60595" y="3092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naive_bayes.py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60595" y="35909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kmeans.py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WPS Presentation</Application>
  <PresentationFormat>On-screen Show (4:3)</PresentationFormat>
  <Paragraphs>155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Wingdings</vt:lpstr>
      <vt:lpstr>Office Theme</vt:lpstr>
      <vt:lpstr>Python to analyze data</vt:lpstr>
      <vt:lpstr>Data</vt:lpstr>
      <vt:lpstr>PowerPoint 演示文稿</vt:lpstr>
      <vt:lpstr>Variable types</vt:lpstr>
      <vt:lpstr>PowerPoint 演示文稿</vt:lpstr>
      <vt:lpstr>Data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to analyze data</dc:title>
  <dc:creator>Aksam</dc:creator>
  <cp:lastModifiedBy>aksam.vk</cp:lastModifiedBy>
  <cp:revision>33</cp:revision>
  <dcterms:created xsi:type="dcterms:W3CDTF">2018-11-13T15:17:00Z</dcterms:created>
  <dcterms:modified xsi:type="dcterms:W3CDTF">2018-11-15T06:53:50Z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