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6CEE-5C3A-40E5-9AF8-291FE7A0D8A2}" type="datetimeFigureOut">
              <a:rPr lang="en-US" smtClean="0"/>
              <a:t>13 11 2019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CFDB-A19C-4DD7-8B8E-BC067684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6CEE-5C3A-40E5-9AF8-291FE7A0D8A2}" type="datetimeFigureOut">
              <a:rPr lang="en-US" smtClean="0"/>
              <a:t>13 11 2019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CFDB-A19C-4DD7-8B8E-BC067684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6CEE-5C3A-40E5-9AF8-291FE7A0D8A2}" type="datetimeFigureOut">
              <a:rPr lang="en-US" smtClean="0"/>
              <a:t>13 11 2019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CFDB-A19C-4DD7-8B8E-BC067684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6CEE-5C3A-40E5-9AF8-291FE7A0D8A2}" type="datetimeFigureOut">
              <a:rPr lang="en-US" smtClean="0"/>
              <a:t>13 11 2019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CFDB-A19C-4DD7-8B8E-BC067684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6CEE-5C3A-40E5-9AF8-291FE7A0D8A2}" type="datetimeFigureOut">
              <a:rPr lang="en-US" smtClean="0"/>
              <a:t>13 11 2019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CFDB-A19C-4DD7-8B8E-BC067684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8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6CEE-5C3A-40E5-9AF8-291FE7A0D8A2}" type="datetimeFigureOut">
              <a:rPr lang="en-US" smtClean="0"/>
              <a:t>13 11 2019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CFDB-A19C-4DD7-8B8E-BC067684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9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6CEE-5C3A-40E5-9AF8-291FE7A0D8A2}" type="datetimeFigureOut">
              <a:rPr lang="en-US" smtClean="0"/>
              <a:t>13 11 2019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CFDB-A19C-4DD7-8B8E-BC067684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6CEE-5C3A-40E5-9AF8-291FE7A0D8A2}" type="datetimeFigureOut">
              <a:rPr lang="en-US" smtClean="0"/>
              <a:t>13 11 2019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CFDB-A19C-4DD7-8B8E-BC067684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6CEE-5C3A-40E5-9AF8-291FE7A0D8A2}" type="datetimeFigureOut">
              <a:rPr lang="en-US" smtClean="0"/>
              <a:t>13 11 2019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CFDB-A19C-4DD7-8B8E-BC067684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3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6CEE-5C3A-40E5-9AF8-291FE7A0D8A2}" type="datetimeFigureOut">
              <a:rPr lang="en-US" smtClean="0"/>
              <a:t>13 11 2019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CFDB-A19C-4DD7-8B8E-BC067684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0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6CEE-5C3A-40E5-9AF8-291FE7A0D8A2}" type="datetimeFigureOut">
              <a:rPr lang="en-US" smtClean="0"/>
              <a:t>13 11 2019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CFDB-A19C-4DD7-8B8E-BC067684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6CEE-5C3A-40E5-9AF8-291FE7A0D8A2}" type="datetimeFigureOut">
              <a:rPr lang="en-US" smtClean="0"/>
              <a:t>13 11 2019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DCFDB-A19C-4DD7-8B8E-BC067684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Hospital</a:t>
            </a:r>
            <a:br>
              <a:rPr lang="en-US" dirty="0" smtClean="0"/>
            </a:b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Techenology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1)Spring</a:t>
            </a:r>
          </a:p>
          <a:p>
            <a:r>
              <a:rPr lang="en-US" dirty="0" smtClean="0"/>
              <a:t>2)</a:t>
            </a:r>
            <a:r>
              <a:rPr lang="en-US" dirty="0" err="1" smtClean="0"/>
              <a:t>Jpa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3)Bootstrap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7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03" y="1825625"/>
            <a:ext cx="9424394" cy="4351338"/>
          </a:xfrm>
        </p:spPr>
      </p:pic>
    </p:spTree>
    <p:extLst>
      <p:ext uri="{BB962C8B-B14F-4D97-AF65-F5344CB8AC3E}">
        <p14:creationId xmlns:p14="http://schemas.microsoft.com/office/powerpoint/2010/main" val="308594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SevicePage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96" y="1825625"/>
            <a:ext cx="9088408" cy="4351338"/>
          </a:xfrm>
        </p:spPr>
      </p:pic>
    </p:spTree>
    <p:extLst>
      <p:ext uri="{BB962C8B-B14F-4D97-AF65-F5344CB8AC3E}">
        <p14:creationId xmlns:p14="http://schemas.microsoft.com/office/powerpoint/2010/main" val="277923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BookingPage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44" y="1825625"/>
            <a:ext cx="9062511" cy="4351338"/>
          </a:xfrm>
        </p:spPr>
      </p:pic>
    </p:spTree>
    <p:extLst>
      <p:ext uri="{BB962C8B-B14F-4D97-AF65-F5344CB8AC3E}">
        <p14:creationId xmlns:p14="http://schemas.microsoft.com/office/powerpoint/2010/main" val="60765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BookingTable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23" y="1825625"/>
            <a:ext cx="9139153" cy="4351338"/>
          </a:xfrm>
        </p:spPr>
      </p:pic>
    </p:spTree>
    <p:extLst>
      <p:ext uri="{BB962C8B-B14F-4D97-AF65-F5344CB8AC3E}">
        <p14:creationId xmlns:p14="http://schemas.microsoft.com/office/powerpoint/2010/main" val="47484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Doctor Appointment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44" y="1825625"/>
            <a:ext cx="9017311" cy="4351338"/>
          </a:xfrm>
        </p:spPr>
      </p:pic>
    </p:spTree>
    <p:extLst>
      <p:ext uri="{BB962C8B-B14F-4D97-AF65-F5344CB8AC3E}">
        <p14:creationId xmlns:p14="http://schemas.microsoft.com/office/powerpoint/2010/main" val="86787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7474"/>
            <a:ext cx="10515600" cy="3807639"/>
          </a:xfrm>
        </p:spPr>
      </p:pic>
    </p:spTree>
    <p:extLst>
      <p:ext uri="{BB962C8B-B14F-4D97-AF65-F5344CB8AC3E}">
        <p14:creationId xmlns:p14="http://schemas.microsoft.com/office/powerpoint/2010/main" val="297216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RegisterDoctor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5" y="1825625"/>
            <a:ext cx="5531990" cy="4351338"/>
          </a:xfrm>
        </p:spPr>
      </p:pic>
    </p:spTree>
    <p:extLst>
      <p:ext uri="{BB962C8B-B14F-4D97-AF65-F5344CB8AC3E}">
        <p14:creationId xmlns:p14="http://schemas.microsoft.com/office/powerpoint/2010/main" val="165086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RegisterPatient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85" y="1825625"/>
            <a:ext cx="5689029" cy="4351338"/>
          </a:xfrm>
        </p:spPr>
      </p:pic>
    </p:spTree>
    <p:extLst>
      <p:ext uri="{BB962C8B-B14F-4D97-AF65-F5344CB8AC3E}">
        <p14:creationId xmlns:p14="http://schemas.microsoft.com/office/powerpoint/2010/main" val="399840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Hospital Management</vt:lpstr>
      <vt:lpstr>HomePage</vt:lpstr>
      <vt:lpstr>SevicePage</vt:lpstr>
      <vt:lpstr>BookingPage</vt:lpstr>
      <vt:lpstr>BookingTable</vt:lpstr>
      <vt:lpstr>Online Doctor Appointment</vt:lpstr>
      <vt:lpstr>LoginPage</vt:lpstr>
      <vt:lpstr>RegisterDoctor</vt:lpstr>
      <vt:lpstr>RegisterPatient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</dc:title>
  <dc:creator>Eva Afroz</dc:creator>
  <cp:lastModifiedBy>Eva Afroz</cp:lastModifiedBy>
  <cp:revision>1</cp:revision>
  <dcterms:created xsi:type="dcterms:W3CDTF">2019-11-13T11:01:18Z</dcterms:created>
  <dcterms:modified xsi:type="dcterms:W3CDTF">2019-11-13T11:01:29Z</dcterms:modified>
</cp:coreProperties>
</file>