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6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8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5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4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2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4C05-CD6E-4857-8286-3946D4DCF27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8A05-9B99-4F93-8E29-203ADB2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622" y="1122363"/>
            <a:ext cx="1541417" cy="1594711"/>
          </a:xfrm>
          <a:noFill/>
        </p:spPr>
        <p:txBody>
          <a:bodyPr vert="mongolianVert">
            <a:normAutofit fontScale="90000"/>
          </a:bodyPr>
          <a:lstStyle/>
          <a:p>
            <a:r>
              <a:rPr lang="mn-Mong-CN" sz="3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ᠰᠠᠩ  ᠤᠨ ᠳᠠᠯᠠᠢ ᠡᠮᠨᠡᠯᠭᠡ  ᠢᠶᠨ ᠬᠤᠷᠢᠶ ᠠ</a:t>
            </a:r>
            <a:endParaRPr lang="en-US" sz="3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558" y="2309754"/>
            <a:ext cx="1542422" cy="164606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76557" y="3799023"/>
            <a:ext cx="599973" cy="618432"/>
          </a:xfrm>
          <a:prstGeom prst="rect">
            <a:avLst/>
          </a:prstGeom>
          <a:noFill/>
        </p:spPr>
        <p:txBody>
          <a:bodyPr vert="mongolianVert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+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1145" y="3955817"/>
            <a:ext cx="523220" cy="374461"/>
          </a:xfrm>
          <a:prstGeom prst="rect">
            <a:avLst/>
          </a:prstGeom>
        </p:spPr>
        <p:txBody>
          <a:bodyPr vert="mongolianVert" wrap="none">
            <a:spAutoFit/>
          </a:bodyPr>
          <a:lstStyle/>
          <a:p>
            <a:r>
              <a:rPr lang="mn-Mong-C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ᠰᠠᠩ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25957" y="3951423"/>
            <a:ext cx="599973" cy="618432"/>
          </a:xfrm>
          <a:prstGeom prst="rect">
            <a:avLst/>
          </a:prstGeom>
          <a:noFill/>
        </p:spPr>
        <p:txBody>
          <a:bodyPr vert="mongolianVert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3390" y="4108217"/>
            <a:ext cx="942197" cy="528350"/>
          </a:xfrm>
          <a:prstGeom prst="rect">
            <a:avLst/>
          </a:prstGeom>
        </p:spPr>
        <p:txBody>
          <a:bodyPr vert="mongolianVert" wrap="none">
            <a:spAutoFit/>
          </a:bodyPr>
          <a:lstStyle/>
          <a:p>
            <a:r>
              <a:rPr lang="mn-Mong-CN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ᠰᠠᠩ</a:t>
            </a:r>
            <a:endParaRPr lang="en-US" sz="3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5685" y="4895639"/>
            <a:ext cx="1117229" cy="784830"/>
          </a:xfrm>
          <a:prstGeom prst="rect">
            <a:avLst/>
          </a:prstGeom>
        </p:spPr>
        <p:txBody>
          <a:bodyPr vert="mongolianVert" wrap="none">
            <a:spAutoFit/>
          </a:bodyPr>
          <a:lstStyle/>
          <a:p>
            <a:r>
              <a:rPr lang="mn-Mong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ᠰᠠᠩ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675357" y="4738823"/>
            <a:ext cx="599973" cy="618432"/>
          </a:xfrm>
          <a:prstGeom prst="rect">
            <a:avLst/>
          </a:prstGeom>
          <a:noFill/>
        </p:spPr>
        <p:txBody>
          <a:bodyPr vert="mongolianVert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+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72205" y="824002"/>
            <a:ext cx="1541417" cy="1594711"/>
          </a:xfrm>
          <a:prstGeom prst="rect">
            <a:avLst/>
          </a:prstGeom>
          <a:noFill/>
        </p:spPr>
        <p:txBody>
          <a:bodyPr vert="mongolianVert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ong-CN" sz="35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ᠰᠠᠩ  ᠤᠨ ᠳᠠᠯᠠᠢ ᠡᠮᠨᠡᠯᠭᠡ  ᠢᠶᠨ ᠬᠤᠷᠢᠶ ᠠ</a:t>
            </a:r>
            <a:endParaRPr lang="en-US" sz="3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9104" y="206064"/>
            <a:ext cx="5447764" cy="3554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621" y="1122364"/>
            <a:ext cx="3688756" cy="1181166"/>
          </a:xfrm>
          <a:noFill/>
        </p:spPr>
        <p:txBody>
          <a:bodyPr vert="mongolianVert">
            <a:noAutofit/>
          </a:bodyPr>
          <a:lstStyle/>
          <a:p>
            <a:pPr algn="l"/>
            <a:r>
              <a:rPr lang="mn-Mong-CN" sz="4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ᠰᠠᠩ  ᠤᠨ ᠳᠠᠯᠠᠢ ᠡᠮᠨᠡᠯᠭᠡ  ᠢᠶᠨ ᠬᠤᠷᠢᠶ ᠠ</a:t>
            </a:r>
            <a:endParaRPr lang="en-US" sz="4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8599" y="2176530"/>
            <a:ext cx="4047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桑根达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en-US" sz="3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镇中心卫生院</a:t>
            </a:r>
            <a:endParaRPr lang="en-US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22021" y="4134118"/>
            <a:ext cx="3749040" cy="1097280"/>
          </a:xfrm>
          <a:prstGeom prst="rect">
            <a:avLst/>
          </a:prstGeom>
          <a:noFill/>
        </p:spPr>
        <p:txBody>
          <a:bodyPr vert="mongolianVert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ong-CN" sz="4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ᠰᠠᠩ  ᠤᠨ ᠳᠠᠯᠠᠢ ᠡᠮᠨᠡᠯᠭᠡ  ᠤᠨ ᠬᠤᠷᠢᠶ ᠠ</a:t>
            </a:r>
            <a:endParaRPr lang="en-US" sz="46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0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楷体</vt:lpstr>
      <vt:lpstr>Arial</vt:lpstr>
      <vt:lpstr>Arial Black</vt:lpstr>
      <vt:lpstr>Calibri</vt:lpstr>
      <vt:lpstr>Calibri Light</vt:lpstr>
      <vt:lpstr>Mongolian Baiti</vt:lpstr>
      <vt:lpstr>Office Theme</vt:lpstr>
      <vt:lpstr>ᠰᠠᠩ  ᠤᠨ ᠳᠠᠯᠠᠢ ᠡᠮᠨᠡᠯᠭᠡ  ᠢᠶᠨ ᠬᠤᠷᠢᠶ ᠠ</vt:lpstr>
      <vt:lpstr>ᠰᠠᠩ  ᠤᠨ ᠳᠠᠯᠠᠢ ᠡᠮᠨᠡᠯᠭᠡ  ᠢᠶᠨ ᠬᠤᠷᠢᠶ 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ᠰᠠᠩ  ᠤᠨ ᠳᠠᠯᠠᠢ ᠡᠮᠨᠡᠯᠭᠡ  ᠢᠶᠨ ᠬᠤᠷᠢᠶ ᠠ</dc:title>
  <dc:creator>Dalai, Narendalai</dc:creator>
  <cp:lastModifiedBy>Dalai, Narendalai</cp:lastModifiedBy>
  <cp:revision>12</cp:revision>
  <dcterms:created xsi:type="dcterms:W3CDTF">2016-02-12T17:06:29Z</dcterms:created>
  <dcterms:modified xsi:type="dcterms:W3CDTF">2016-03-11T02:02:25Z</dcterms:modified>
</cp:coreProperties>
</file>