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6E6F-5DE2-4344-AD3B-74404CD5F080}" type="datetimeFigureOut">
              <a:rPr lang="en-US" smtClean="0"/>
              <a:t>4/2/12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0D66-128A-9E4B-8616-735533AB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4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6E6F-5DE2-4344-AD3B-74404CD5F080}" type="datetimeFigureOut">
              <a:rPr lang="en-US" smtClean="0"/>
              <a:t>4/2/12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0D66-128A-9E4B-8616-735533AB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6E6F-5DE2-4344-AD3B-74404CD5F080}" type="datetimeFigureOut">
              <a:rPr lang="en-US" smtClean="0"/>
              <a:t>4/2/12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0D66-128A-9E4B-8616-735533AB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7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6E6F-5DE2-4344-AD3B-74404CD5F080}" type="datetimeFigureOut">
              <a:rPr lang="en-US" smtClean="0"/>
              <a:t>4/2/12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0D66-128A-9E4B-8616-735533AB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5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6E6F-5DE2-4344-AD3B-74404CD5F080}" type="datetimeFigureOut">
              <a:rPr lang="en-US" smtClean="0"/>
              <a:t>4/2/12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0D66-128A-9E4B-8616-735533AB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1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6E6F-5DE2-4344-AD3B-74404CD5F080}" type="datetimeFigureOut">
              <a:rPr lang="en-US" smtClean="0"/>
              <a:t>4/2/12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0D66-128A-9E4B-8616-735533AB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5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6E6F-5DE2-4344-AD3B-74404CD5F080}" type="datetimeFigureOut">
              <a:rPr lang="en-US" smtClean="0"/>
              <a:t>4/2/12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0D66-128A-9E4B-8616-735533AB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6E6F-5DE2-4344-AD3B-74404CD5F080}" type="datetimeFigureOut">
              <a:rPr lang="en-US" smtClean="0"/>
              <a:t>4/2/12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0D66-128A-9E4B-8616-735533AB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5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6E6F-5DE2-4344-AD3B-74404CD5F080}" type="datetimeFigureOut">
              <a:rPr lang="en-US" smtClean="0"/>
              <a:t>4/2/12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0D66-128A-9E4B-8616-735533AB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7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6E6F-5DE2-4344-AD3B-74404CD5F080}" type="datetimeFigureOut">
              <a:rPr lang="en-US" smtClean="0"/>
              <a:t>4/2/12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0D66-128A-9E4B-8616-735533AB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6E6F-5DE2-4344-AD3B-74404CD5F080}" type="datetimeFigureOut">
              <a:rPr lang="en-US" smtClean="0"/>
              <a:t>4/2/12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0D66-128A-9E4B-8616-735533AB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5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B6E6F-5DE2-4344-AD3B-74404CD5F080}" type="datetimeFigureOut">
              <a:rPr lang="en-US" smtClean="0"/>
              <a:t>4/2/12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50D66-128A-9E4B-8616-735533AB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0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87061" y="1202153"/>
            <a:ext cx="4497292" cy="8701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On Page Plugins </a:t>
            </a:r>
          </a:p>
          <a:p>
            <a:pPr algn="ctr"/>
            <a:r>
              <a:rPr lang="en-US" sz="2000" dirty="0" smtClean="0"/>
              <a:t>( run for both flash and html5 )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22589" y="2006873"/>
            <a:ext cx="0" cy="627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287060" y="2759025"/>
            <a:ext cx="4497293" cy="26714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512236" y="2072347"/>
            <a:ext cx="1583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KDP API   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5700059" y="3003722"/>
            <a:ext cx="1927412" cy="21515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HTML5 </a:t>
            </a:r>
          </a:p>
          <a:p>
            <a:pPr algn="ctr"/>
            <a:r>
              <a:rPr lang="en-US" sz="2400" dirty="0" err="1" smtClean="0"/>
              <a:t>Iframe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smtClean="0"/>
              <a:t>Javas Script Plugins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548530" y="2995095"/>
            <a:ext cx="1927412" cy="21515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KDP </a:t>
            </a:r>
          </a:p>
          <a:p>
            <a:pPr algn="ctr"/>
            <a:r>
              <a:rPr lang="en-US" sz="2400" dirty="0" smtClean="0"/>
              <a:t>Action Script</a:t>
            </a:r>
          </a:p>
          <a:p>
            <a:pPr algn="ctr"/>
            <a:r>
              <a:rPr lang="en-US" sz="2400" dirty="0" smtClean="0"/>
              <a:t>Flash Plugins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104588" y="1202154"/>
            <a:ext cx="1763059" cy="422835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UI </a:t>
            </a:r>
            <a:r>
              <a:rPr lang="en-US" sz="2400" dirty="0" err="1" smtClean="0"/>
              <a:t>Conf</a:t>
            </a:r>
            <a:r>
              <a:rPr lang="en-US" sz="2400" dirty="0" smtClean="0"/>
              <a:t> Plugin XML Definition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11008" y="1509059"/>
            <a:ext cx="11028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80044" y="1127449"/>
            <a:ext cx="117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onPageJS1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29981" y="717176"/>
            <a:ext cx="178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Attribute Names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11008" y="3600824"/>
            <a:ext cx="14994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22589" y="717176"/>
            <a:ext cx="143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Types of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Urls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0" name="Straight Connector 29"/>
          <p:cNvCxnSpPr>
            <a:stCxn id="12" idx="2"/>
          </p:cNvCxnSpPr>
          <p:nvPr/>
        </p:nvCxnSpPr>
        <p:spPr>
          <a:xfrm>
            <a:off x="986118" y="5430507"/>
            <a:ext cx="0" cy="545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86118" y="5976471"/>
            <a:ext cx="5677647" cy="98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663765" y="5231178"/>
            <a:ext cx="0" cy="755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11294" y="3257178"/>
            <a:ext cx="8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“path” 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801575" y="5616987"/>
            <a:ext cx="1746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dirty="0" smtClean="0"/>
              <a:t>iframeHTML5Js1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955545" y="1532954"/>
            <a:ext cx="1301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/>
              <a:t>onPageCss1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804686" y="5988418"/>
            <a:ext cx="177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/>
              <a:t>IframeHTML5Css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9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40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d</dc:creator>
  <cp:lastModifiedBy>m d</cp:lastModifiedBy>
  <cp:revision>3</cp:revision>
  <dcterms:created xsi:type="dcterms:W3CDTF">2012-04-02T05:10:19Z</dcterms:created>
  <dcterms:modified xsi:type="dcterms:W3CDTF">2012-04-02T05:30:46Z</dcterms:modified>
</cp:coreProperties>
</file>