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228" d="100"/>
          <a:sy n="228" d="100"/>
        </p:scale>
        <p:origin x="228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2FFD-E3EC-48A9-9025-ACC8C60B99C3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F06F-1BA2-42DF-9D67-EE97EDAD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4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2FFD-E3EC-48A9-9025-ACC8C60B99C3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F06F-1BA2-42DF-9D67-EE97EDAD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7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2FFD-E3EC-48A9-9025-ACC8C60B99C3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F06F-1BA2-42DF-9D67-EE97EDAD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3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2FFD-E3EC-48A9-9025-ACC8C60B99C3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F06F-1BA2-42DF-9D67-EE97EDAD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2FFD-E3EC-48A9-9025-ACC8C60B99C3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F06F-1BA2-42DF-9D67-EE97EDAD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7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2FFD-E3EC-48A9-9025-ACC8C60B99C3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F06F-1BA2-42DF-9D67-EE97EDAD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9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2FFD-E3EC-48A9-9025-ACC8C60B99C3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F06F-1BA2-42DF-9D67-EE97EDAD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2FFD-E3EC-48A9-9025-ACC8C60B99C3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F06F-1BA2-42DF-9D67-EE97EDAD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2FFD-E3EC-48A9-9025-ACC8C60B99C3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F06F-1BA2-42DF-9D67-EE97EDAD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5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2FFD-E3EC-48A9-9025-ACC8C60B99C3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F06F-1BA2-42DF-9D67-EE97EDAD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4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2FFD-E3EC-48A9-9025-ACC8C60B99C3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F06F-1BA2-42DF-9D67-EE97EDAD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6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D2FFD-E3EC-48A9-9025-ACC8C60B99C3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3F06F-1BA2-42DF-9D67-EE97EDAD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0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rc controller taran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10" y="4723827"/>
            <a:ext cx="1192495" cy="119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576" y="0"/>
            <a:ext cx="2542651" cy="157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Image result for DJI flight controll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88" y="3029675"/>
            <a:ext cx="2105635" cy="10528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5987383" y="218114"/>
            <a:ext cx="5800988" cy="611138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74202" y="977274"/>
            <a:ext cx="1195431" cy="82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Physics Engine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03566" y="2381378"/>
            <a:ext cx="1611910" cy="65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Models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08632" y="980039"/>
            <a:ext cx="2212575" cy="820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 Model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503974" y="3530367"/>
            <a:ext cx="1219424" cy="784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Rendering Engine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546059" y="5227627"/>
            <a:ext cx="2831797" cy="1479371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Decision Making Engine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(Path Planning, Controls, Action Selection etc.)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960" y="2744994"/>
            <a:ext cx="829351" cy="1275127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1833492" y="2168547"/>
            <a:ext cx="2713838" cy="1933662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Flight Controller Hardware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Up-Down Arrow 18"/>
          <p:cNvSpPr/>
          <p:nvPr/>
        </p:nvSpPr>
        <p:spPr>
          <a:xfrm rot="3351854">
            <a:off x="1305484" y="3775207"/>
            <a:ext cx="402671" cy="1006736"/>
          </a:xfrm>
          <a:prstGeom prst="up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 rot="19980215">
            <a:off x="3602987" y="4059887"/>
            <a:ext cx="402671" cy="1221317"/>
          </a:xfrm>
          <a:prstGeom prst="up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>
            <a:off x="2989075" y="1526795"/>
            <a:ext cx="402671" cy="622035"/>
          </a:xfrm>
          <a:prstGeom prst="up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 rot="5400000">
            <a:off x="9105356" y="799231"/>
            <a:ext cx="278966" cy="1058725"/>
          </a:xfrm>
          <a:prstGeom prst="up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519085" y="4840807"/>
            <a:ext cx="4890456" cy="784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8069410" y="4338367"/>
            <a:ext cx="248348" cy="497546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7195671" y="3040613"/>
            <a:ext cx="284001" cy="1816175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6631442" y="1800851"/>
            <a:ext cx="239087" cy="3039956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22"/>
          <p:cNvSpPr/>
          <p:nvPr/>
        </p:nvSpPr>
        <p:spPr>
          <a:xfrm>
            <a:off x="9020693" y="2168547"/>
            <a:ext cx="2203473" cy="21297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 Model</a:t>
            </a:r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 rot="14347328">
            <a:off x="5454813" y="1222260"/>
            <a:ext cx="248348" cy="2147484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rot="7850439">
            <a:off x="5434950" y="3009153"/>
            <a:ext cx="248348" cy="2401514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10800000">
            <a:off x="10214196" y="1809735"/>
            <a:ext cx="248348" cy="339095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5400000">
            <a:off x="8847903" y="2436556"/>
            <a:ext cx="248348" cy="497546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7710265" y="1810250"/>
            <a:ext cx="248348" cy="566234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9733951">
            <a:off x="4684750" y="2009059"/>
            <a:ext cx="1386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Control Commands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 rot="2501806">
            <a:off x="4924408" y="3784052"/>
            <a:ext cx="1203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Sensor Readings</a:t>
            </a:r>
            <a:endParaRPr lang="en-US" sz="1200" dirty="0"/>
          </a:p>
        </p:txBody>
      </p:sp>
      <p:sp>
        <p:nvSpPr>
          <p:cNvPr id="40" name="Down Arrow 39"/>
          <p:cNvSpPr/>
          <p:nvPr/>
        </p:nvSpPr>
        <p:spPr>
          <a:xfrm rot="3476349">
            <a:off x="5823761" y="5117733"/>
            <a:ext cx="248348" cy="123138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402672" y="0"/>
            <a:ext cx="11547446" cy="6316910"/>
            <a:chOff x="2905313" y="1037519"/>
            <a:chExt cx="6123377" cy="3687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691156" y="2202110"/>
              <a:ext cx="4483916" cy="2059497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933114" y="2202110"/>
              <a:ext cx="32158" cy="2240209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 rot="17704540">
              <a:off x="3444102" y="1403697"/>
              <a:ext cx="629659" cy="1707237"/>
            </a:xfrm>
            <a:prstGeom prst="ellipse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17704540">
              <a:off x="5634363" y="3556871"/>
              <a:ext cx="629659" cy="1707237"/>
            </a:xfrm>
            <a:prstGeom prst="ellipse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17704540">
              <a:off x="5634362" y="1320207"/>
              <a:ext cx="629659" cy="1707237"/>
            </a:xfrm>
            <a:prstGeom prst="ellipse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17704540">
              <a:off x="7860242" y="3436273"/>
              <a:ext cx="629659" cy="1707237"/>
            </a:xfrm>
            <a:prstGeom prst="ellipse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645712" y="2124511"/>
              <a:ext cx="155197" cy="1551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871592" y="2111928"/>
              <a:ext cx="155197" cy="1551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887673" y="4351789"/>
              <a:ext cx="155197" cy="1551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8097472" y="4196592"/>
              <a:ext cx="155197" cy="1551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3739385" y="1471309"/>
              <a:ext cx="387295" cy="718217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8175304" y="3554575"/>
              <a:ext cx="387295" cy="718217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5977970" y="3706497"/>
              <a:ext cx="387295" cy="718217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949190" y="1472708"/>
              <a:ext cx="387295" cy="718217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991322" y="1037519"/>
                  <a:ext cx="2707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1322" y="1037519"/>
                  <a:ext cx="270715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295498" y="1105102"/>
                  <a:ext cx="2760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5498" y="1105102"/>
                  <a:ext cx="27603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8555959" y="3233384"/>
                  <a:ext cx="2760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5959" y="3233384"/>
                  <a:ext cx="27603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443097" y="3706497"/>
                  <a:ext cx="2661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3097" y="3706497"/>
                  <a:ext cx="26616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Curved Up Arrow 36"/>
            <p:cNvSpPr/>
            <p:nvPr/>
          </p:nvSpPr>
          <p:spPr>
            <a:xfrm rot="12161493" flipV="1">
              <a:off x="3031724" y="2219838"/>
              <a:ext cx="1415320" cy="252957"/>
            </a:xfrm>
            <a:prstGeom prst="curvedUp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urved Up Arrow 37"/>
            <p:cNvSpPr/>
            <p:nvPr/>
          </p:nvSpPr>
          <p:spPr>
            <a:xfrm rot="12161493" flipV="1">
              <a:off x="7467410" y="4298236"/>
              <a:ext cx="1415320" cy="252957"/>
            </a:xfrm>
            <a:prstGeom prst="curvedUp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Curved Up Arrow 38"/>
            <p:cNvSpPr/>
            <p:nvPr/>
          </p:nvSpPr>
          <p:spPr>
            <a:xfrm rot="12161493">
              <a:off x="5268194" y="1929157"/>
              <a:ext cx="1415320" cy="256321"/>
            </a:xfrm>
            <a:prstGeom prst="curvedUp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Curved Up Arrow 39"/>
            <p:cNvSpPr/>
            <p:nvPr/>
          </p:nvSpPr>
          <p:spPr>
            <a:xfrm rot="12161493">
              <a:off x="5272244" y="4180002"/>
              <a:ext cx="1415320" cy="277325"/>
            </a:xfrm>
            <a:prstGeom prst="curvedUp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037708" y="1748598"/>
                  <a:ext cx="2879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7708" y="1748598"/>
                  <a:ext cx="28796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367352" y="1834929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52" y="1834929"/>
                  <a:ext cx="29328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371897" y="4128700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897" y="4128700"/>
                  <a:ext cx="29328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707050" y="4065605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050" y="4065605"/>
                  <a:ext cx="29328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Oval 50"/>
            <p:cNvSpPr/>
            <p:nvPr/>
          </p:nvSpPr>
          <p:spPr>
            <a:xfrm rot="1636761">
              <a:off x="6010654" y="1648799"/>
              <a:ext cx="331366" cy="18184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stCxn id="51" idx="1"/>
            </p:cNvCxnSpPr>
            <p:nvPr/>
          </p:nvCxnSpPr>
          <p:spPr>
            <a:xfrm flipH="1">
              <a:off x="6021197" y="1628883"/>
              <a:ext cx="80480" cy="20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 rot="1636761">
              <a:off x="6044442" y="3898329"/>
              <a:ext cx="331366" cy="18184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69" idx="1"/>
            </p:cNvCxnSpPr>
            <p:nvPr/>
          </p:nvCxnSpPr>
          <p:spPr>
            <a:xfrm flipH="1">
              <a:off x="6054985" y="3878413"/>
              <a:ext cx="80480" cy="20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 rot="1636761">
              <a:off x="8226103" y="3776152"/>
              <a:ext cx="331366" cy="18184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>
              <a:stCxn id="71" idx="3"/>
            </p:cNvCxnSpPr>
            <p:nvPr/>
          </p:nvCxnSpPr>
          <p:spPr>
            <a:xfrm flipH="1" flipV="1">
              <a:off x="8236646" y="3776673"/>
              <a:ext cx="21547" cy="938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 rot="1636761">
              <a:off x="3762630" y="1724022"/>
              <a:ext cx="331366" cy="18184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74" idx="3"/>
            </p:cNvCxnSpPr>
            <p:nvPr/>
          </p:nvCxnSpPr>
          <p:spPr>
            <a:xfrm flipH="1" flipV="1">
              <a:off x="3773173" y="1724543"/>
              <a:ext cx="21547" cy="938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510354" y="1509633"/>
                  <a:ext cx="2607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0354" y="1509633"/>
                  <a:ext cx="260712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5741588" y="1454575"/>
                  <a:ext cx="266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588" y="1454575"/>
                  <a:ext cx="26603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7973997" y="3511868"/>
                  <a:ext cx="266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997" y="3511868"/>
                  <a:ext cx="266034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5986749" y="3557566"/>
                  <a:ext cx="266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6749" y="3557566"/>
                  <a:ext cx="266034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360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33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Kapoor</dc:creator>
  <cp:lastModifiedBy>Ashish Kapoor</cp:lastModifiedBy>
  <cp:revision>12</cp:revision>
  <dcterms:created xsi:type="dcterms:W3CDTF">2017-02-14T19:57:22Z</dcterms:created>
  <dcterms:modified xsi:type="dcterms:W3CDTF">2017-02-14T22:27:44Z</dcterms:modified>
</cp:coreProperties>
</file>