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69DB6-7510-452B-AD14-8E38CCE0C6B9}" v="996" dt="2024-03-01T16:55:06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05768-AF4C-4A28-94DE-3A7F11CE2F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753DB2-8E2F-4A05-BB6E-FC29915BDF48}">
      <dgm:prSet/>
      <dgm:spPr/>
      <dgm:t>
        <a:bodyPr/>
        <a:lstStyle/>
        <a:p>
          <a:r>
            <a:rPr lang="ru-RU"/>
            <a:t>Набросать на бумаге, что я хочу получить в итоге +  </a:t>
          </a:r>
          <a:endParaRPr lang="en-US"/>
        </a:p>
      </dgm:t>
    </dgm:pt>
    <dgm:pt modelId="{8BC4D70F-1ECB-4DAB-B832-33A469EB6F2E}" type="parTrans" cxnId="{D827E0B2-46D9-4756-B57C-925C2C598F04}">
      <dgm:prSet/>
      <dgm:spPr/>
      <dgm:t>
        <a:bodyPr/>
        <a:lstStyle/>
        <a:p>
          <a:endParaRPr lang="en-US"/>
        </a:p>
      </dgm:t>
    </dgm:pt>
    <dgm:pt modelId="{206A7808-BD5E-482D-B743-E71B8000DE44}" type="sibTrans" cxnId="{D827E0B2-46D9-4756-B57C-925C2C598F04}">
      <dgm:prSet/>
      <dgm:spPr/>
      <dgm:t>
        <a:bodyPr/>
        <a:lstStyle/>
        <a:p>
          <a:endParaRPr lang="en-US"/>
        </a:p>
      </dgm:t>
    </dgm:pt>
    <dgm:pt modelId="{A09AFEFD-8274-472A-9E72-3B29A6D8E795}">
      <dgm:prSet/>
      <dgm:spPr/>
      <dgm:t>
        <a:bodyPr/>
        <a:lstStyle/>
        <a:p>
          <a:r>
            <a:rPr lang="ru-RU"/>
            <a:t>Спрограммировать базовые механики(Ходьба, касание стен, получение урона и т.д.) +</a:t>
          </a:r>
          <a:endParaRPr lang="en-US"/>
        </a:p>
      </dgm:t>
    </dgm:pt>
    <dgm:pt modelId="{E364F78B-42CB-4C81-812B-F0FC9CEF681B}" type="parTrans" cxnId="{E6F0CDF6-F6EB-424C-B4CF-FDC9F6BE118C}">
      <dgm:prSet/>
      <dgm:spPr/>
      <dgm:t>
        <a:bodyPr/>
        <a:lstStyle/>
        <a:p>
          <a:endParaRPr lang="en-US"/>
        </a:p>
      </dgm:t>
    </dgm:pt>
    <dgm:pt modelId="{FB10A071-463E-4CED-AE5C-569FA95F459E}" type="sibTrans" cxnId="{E6F0CDF6-F6EB-424C-B4CF-FDC9F6BE118C}">
      <dgm:prSet/>
      <dgm:spPr/>
      <dgm:t>
        <a:bodyPr/>
        <a:lstStyle/>
        <a:p>
          <a:endParaRPr lang="en-US"/>
        </a:p>
      </dgm:t>
    </dgm:pt>
    <dgm:pt modelId="{8BBF8021-52BD-4F9E-8532-EF45CACBEED8}">
      <dgm:prSet/>
      <dgm:spPr/>
      <dgm:t>
        <a:bodyPr/>
        <a:lstStyle/>
        <a:p>
          <a:r>
            <a:rPr lang="ru-RU"/>
            <a:t>Расписать алгоритм для ИИ(на бумаге) +</a:t>
          </a:r>
          <a:endParaRPr lang="en-US"/>
        </a:p>
      </dgm:t>
    </dgm:pt>
    <dgm:pt modelId="{EA8CAEC3-AB4A-4BCA-B901-7E412606B063}" type="parTrans" cxnId="{9707BCA6-257E-4635-840A-F1088465C76C}">
      <dgm:prSet/>
      <dgm:spPr/>
      <dgm:t>
        <a:bodyPr/>
        <a:lstStyle/>
        <a:p>
          <a:endParaRPr lang="en-US"/>
        </a:p>
      </dgm:t>
    </dgm:pt>
    <dgm:pt modelId="{205ABABA-0CF7-4842-B481-76F29C5991E4}" type="sibTrans" cxnId="{9707BCA6-257E-4635-840A-F1088465C76C}">
      <dgm:prSet/>
      <dgm:spPr/>
      <dgm:t>
        <a:bodyPr/>
        <a:lstStyle/>
        <a:p>
          <a:endParaRPr lang="en-US"/>
        </a:p>
      </dgm:t>
    </dgm:pt>
    <dgm:pt modelId="{43CD37F6-2BC0-4785-8456-CB4127CC9A2D}">
      <dgm:prSet/>
      <dgm:spPr/>
      <dgm:t>
        <a:bodyPr/>
        <a:lstStyle/>
        <a:p>
          <a:r>
            <a:rPr lang="ru-RU"/>
            <a:t>Написать первую модель ИИ(в среде) +</a:t>
          </a:r>
          <a:endParaRPr lang="en-US"/>
        </a:p>
      </dgm:t>
    </dgm:pt>
    <dgm:pt modelId="{0606BA54-0735-4785-9CBB-6BA0E83AED93}" type="parTrans" cxnId="{AF39B6B6-96B2-4468-96C4-1904268A3BD0}">
      <dgm:prSet/>
      <dgm:spPr/>
      <dgm:t>
        <a:bodyPr/>
        <a:lstStyle/>
        <a:p>
          <a:endParaRPr lang="en-US"/>
        </a:p>
      </dgm:t>
    </dgm:pt>
    <dgm:pt modelId="{7BDF2E91-0C14-4424-9D0D-7517FCC6EF70}" type="sibTrans" cxnId="{AF39B6B6-96B2-4468-96C4-1904268A3BD0}">
      <dgm:prSet/>
      <dgm:spPr/>
      <dgm:t>
        <a:bodyPr/>
        <a:lstStyle/>
        <a:p>
          <a:endParaRPr lang="en-US"/>
        </a:p>
      </dgm:t>
    </dgm:pt>
    <dgm:pt modelId="{8FDA59C0-870F-40D5-B22A-DFD809E01A2E}">
      <dgm:prSet/>
      <dgm:spPr/>
      <dgm:t>
        <a:bodyPr/>
        <a:lstStyle/>
        <a:p>
          <a:r>
            <a:rPr lang="ru-RU"/>
            <a:t>Добавить звуки(Ходьбы, фоновая музыка, получение урона или достижений и т.д.) +-</a:t>
          </a:r>
          <a:endParaRPr lang="en-US"/>
        </a:p>
      </dgm:t>
    </dgm:pt>
    <dgm:pt modelId="{16153780-7E7B-484B-9555-27F32883389F}" type="parTrans" cxnId="{0208986C-4946-4560-99D8-12746FC5CB5B}">
      <dgm:prSet/>
      <dgm:spPr/>
      <dgm:t>
        <a:bodyPr/>
        <a:lstStyle/>
        <a:p>
          <a:endParaRPr lang="en-US"/>
        </a:p>
      </dgm:t>
    </dgm:pt>
    <dgm:pt modelId="{220407D1-196A-482D-82CD-2B04C85F9367}" type="sibTrans" cxnId="{0208986C-4946-4560-99D8-12746FC5CB5B}">
      <dgm:prSet/>
      <dgm:spPr/>
      <dgm:t>
        <a:bodyPr/>
        <a:lstStyle/>
        <a:p>
          <a:endParaRPr lang="en-US"/>
        </a:p>
      </dgm:t>
    </dgm:pt>
    <dgm:pt modelId="{AB74FD4B-E823-4699-915B-654696F43A44}">
      <dgm:prSet/>
      <dgm:spPr/>
      <dgm:t>
        <a:bodyPr/>
        <a:lstStyle/>
        <a:p>
          <a:r>
            <a:rPr lang="ru-RU"/>
            <a:t>Улучшить алгоритм ИИ, сделать несколько видов противников -</a:t>
          </a:r>
          <a:endParaRPr lang="en-US"/>
        </a:p>
      </dgm:t>
    </dgm:pt>
    <dgm:pt modelId="{4CCA8613-626D-484B-B46C-2121DF12B5B0}" type="parTrans" cxnId="{F6C7051A-9998-4EF5-9F1A-39B2FE9AE57C}">
      <dgm:prSet/>
      <dgm:spPr/>
      <dgm:t>
        <a:bodyPr/>
        <a:lstStyle/>
        <a:p>
          <a:endParaRPr lang="en-US"/>
        </a:p>
      </dgm:t>
    </dgm:pt>
    <dgm:pt modelId="{C7CA0F39-E1B0-450F-8F34-F0C8CA8B6769}" type="sibTrans" cxnId="{F6C7051A-9998-4EF5-9F1A-39B2FE9AE57C}">
      <dgm:prSet/>
      <dgm:spPr/>
      <dgm:t>
        <a:bodyPr/>
        <a:lstStyle/>
        <a:p>
          <a:endParaRPr lang="en-US"/>
        </a:p>
      </dgm:t>
    </dgm:pt>
    <dgm:pt modelId="{FDE2DB05-2283-46A8-8803-A8219264FA91}">
      <dgm:prSet/>
      <dgm:spPr/>
      <dgm:t>
        <a:bodyPr/>
        <a:lstStyle/>
        <a:p>
          <a:r>
            <a:rPr lang="ru-RU"/>
            <a:t>Сделать генерацию уровня(Не загрузку, а именно генерацию) - </a:t>
          </a:r>
          <a:endParaRPr lang="en-US"/>
        </a:p>
      </dgm:t>
    </dgm:pt>
    <dgm:pt modelId="{BC1EEA9B-AA6B-4EC1-999F-7546CB2915A6}" type="parTrans" cxnId="{94A712BC-B1A2-4214-BF25-EF64B79DDCBB}">
      <dgm:prSet/>
      <dgm:spPr/>
      <dgm:t>
        <a:bodyPr/>
        <a:lstStyle/>
        <a:p>
          <a:endParaRPr lang="en-US"/>
        </a:p>
      </dgm:t>
    </dgm:pt>
    <dgm:pt modelId="{E76E0577-888F-400F-BAEC-BE06D35338F7}" type="sibTrans" cxnId="{94A712BC-B1A2-4214-BF25-EF64B79DDCBB}">
      <dgm:prSet/>
      <dgm:spPr/>
      <dgm:t>
        <a:bodyPr/>
        <a:lstStyle/>
        <a:p>
          <a:endParaRPr lang="en-US"/>
        </a:p>
      </dgm:t>
    </dgm:pt>
    <dgm:pt modelId="{EEA40DB9-9E07-46F5-B5CC-98EABCCD9618}">
      <dgm:prSet/>
      <dgm:spPr/>
      <dgm:t>
        <a:bodyPr/>
        <a:lstStyle/>
        <a:p>
          <a:r>
            <a:rPr lang="ru-RU"/>
            <a:t>Добавить частицы -</a:t>
          </a:r>
          <a:endParaRPr lang="en-US"/>
        </a:p>
      </dgm:t>
    </dgm:pt>
    <dgm:pt modelId="{B58EC694-0CEC-42CE-B3EF-C1B41B20E741}" type="parTrans" cxnId="{031AE5A1-3722-4E7F-931F-DD357A98AC8E}">
      <dgm:prSet/>
      <dgm:spPr/>
      <dgm:t>
        <a:bodyPr/>
        <a:lstStyle/>
        <a:p>
          <a:endParaRPr lang="en-US"/>
        </a:p>
      </dgm:t>
    </dgm:pt>
    <dgm:pt modelId="{91E88268-B0BE-4F99-9587-EFC7A3840606}" type="sibTrans" cxnId="{031AE5A1-3722-4E7F-931F-DD357A98AC8E}">
      <dgm:prSet/>
      <dgm:spPr/>
      <dgm:t>
        <a:bodyPr/>
        <a:lstStyle/>
        <a:p>
          <a:endParaRPr lang="en-US"/>
        </a:p>
      </dgm:t>
    </dgm:pt>
    <dgm:pt modelId="{AC238F2A-B985-4CAE-BDD9-9F67AB067D0C}" type="pres">
      <dgm:prSet presAssocID="{9E205768-AF4C-4A28-94DE-3A7F11CE2FB0}" presName="vert0" presStyleCnt="0">
        <dgm:presLayoutVars>
          <dgm:dir/>
          <dgm:animOne val="branch"/>
          <dgm:animLvl val="lvl"/>
        </dgm:presLayoutVars>
      </dgm:prSet>
      <dgm:spPr/>
    </dgm:pt>
    <dgm:pt modelId="{29C9A275-45AA-49B4-923A-7AD58FDB1CDD}" type="pres">
      <dgm:prSet presAssocID="{1F753DB2-8E2F-4A05-BB6E-FC29915BDF48}" presName="thickLine" presStyleLbl="alignNode1" presStyleIdx="0" presStyleCnt="8"/>
      <dgm:spPr/>
    </dgm:pt>
    <dgm:pt modelId="{FE9593AE-1228-4DAE-87BA-7D3A74512616}" type="pres">
      <dgm:prSet presAssocID="{1F753DB2-8E2F-4A05-BB6E-FC29915BDF48}" presName="horz1" presStyleCnt="0"/>
      <dgm:spPr/>
    </dgm:pt>
    <dgm:pt modelId="{309CDEC5-2DFA-4DE0-8710-12819D8EA94A}" type="pres">
      <dgm:prSet presAssocID="{1F753DB2-8E2F-4A05-BB6E-FC29915BDF48}" presName="tx1" presStyleLbl="revTx" presStyleIdx="0" presStyleCnt="8"/>
      <dgm:spPr/>
    </dgm:pt>
    <dgm:pt modelId="{A7BC5F8F-679C-4614-A78C-4B074A5397CB}" type="pres">
      <dgm:prSet presAssocID="{1F753DB2-8E2F-4A05-BB6E-FC29915BDF48}" presName="vert1" presStyleCnt="0"/>
      <dgm:spPr/>
    </dgm:pt>
    <dgm:pt modelId="{686717ED-C09A-44D7-B406-8A04EB576C89}" type="pres">
      <dgm:prSet presAssocID="{A09AFEFD-8274-472A-9E72-3B29A6D8E795}" presName="thickLine" presStyleLbl="alignNode1" presStyleIdx="1" presStyleCnt="8"/>
      <dgm:spPr/>
    </dgm:pt>
    <dgm:pt modelId="{BF04B93A-0772-46A2-BF30-9264D1D4F063}" type="pres">
      <dgm:prSet presAssocID="{A09AFEFD-8274-472A-9E72-3B29A6D8E795}" presName="horz1" presStyleCnt="0"/>
      <dgm:spPr/>
    </dgm:pt>
    <dgm:pt modelId="{3EB6AA29-23F5-4FE6-9436-ABD032D7AF77}" type="pres">
      <dgm:prSet presAssocID="{A09AFEFD-8274-472A-9E72-3B29A6D8E795}" presName="tx1" presStyleLbl="revTx" presStyleIdx="1" presStyleCnt="8"/>
      <dgm:spPr/>
    </dgm:pt>
    <dgm:pt modelId="{E6492815-1C50-472E-B456-BE89B1D90785}" type="pres">
      <dgm:prSet presAssocID="{A09AFEFD-8274-472A-9E72-3B29A6D8E795}" presName="vert1" presStyleCnt="0"/>
      <dgm:spPr/>
    </dgm:pt>
    <dgm:pt modelId="{5D964DB4-7245-4512-AF78-95A6AEE41142}" type="pres">
      <dgm:prSet presAssocID="{8BBF8021-52BD-4F9E-8532-EF45CACBEED8}" presName="thickLine" presStyleLbl="alignNode1" presStyleIdx="2" presStyleCnt="8"/>
      <dgm:spPr/>
    </dgm:pt>
    <dgm:pt modelId="{66A373F7-29D2-4591-8EDC-733D5C1BF3B8}" type="pres">
      <dgm:prSet presAssocID="{8BBF8021-52BD-4F9E-8532-EF45CACBEED8}" presName="horz1" presStyleCnt="0"/>
      <dgm:spPr/>
    </dgm:pt>
    <dgm:pt modelId="{EB29559B-0F74-48B4-97F6-59BC60BA9216}" type="pres">
      <dgm:prSet presAssocID="{8BBF8021-52BD-4F9E-8532-EF45CACBEED8}" presName="tx1" presStyleLbl="revTx" presStyleIdx="2" presStyleCnt="8"/>
      <dgm:spPr/>
    </dgm:pt>
    <dgm:pt modelId="{B4103CDA-DAE6-483A-A741-CABF3D85DCE4}" type="pres">
      <dgm:prSet presAssocID="{8BBF8021-52BD-4F9E-8532-EF45CACBEED8}" presName="vert1" presStyleCnt="0"/>
      <dgm:spPr/>
    </dgm:pt>
    <dgm:pt modelId="{D5B2D9A0-FA83-4DCD-BC51-8CBE265C44C0}" type="pres">
      <dgm:prSet presAssocID="{43CD37F6-2BC0-4785-8456-CB4127CC9A2D}" presName="thickLine" presStyleLbl="alignNode1" presStyleIdx="3" presStyleCnt="8"/>
      <dgm:spPr/>
    </dgm:pt>
    <dgm:pt modelId="{F0211DA0-A997-424D-A947-B81CD6205FF2}" type="pres">
      <dgm:prSet presAssocID="{43CD37F6-2BC0-4785-8456-CB4127CC9A2D}" presName="horz1" presStyleCnt="0"/>
      <dgm:spPr/>
    </dgm:pt>
    <dgm:pt modelId="{52892BA7-D354-4581-A77C-4806E7B1232C}" type="pres">
      <dgm:prSet presAssocID="{43CD37F6-2BC0-4785-8456-CB4127CC9A2D}" presName="tx1" presStyleLbl="revTx" presStyleIdx="3" presStyleCnt="8"/>
      <dgm:spPr/>
    </dgm:pt>
    <dgm:pt modelId="{7329F944-C1F4-489B-BCE7-70A9C95B5B44}" type="pres">
      <dgm:prSet presAssocID="{43CD37F6-2BC0-4785-8456-CB4127CC9A2D}" presName="vert1" presStyleCnt="0"/>
      <dgm:spPr/>
    </dgm:pt>
    <dgm:pt modelId="{F37C84B6-1C06-4787-A980-9F670BFF4C5D}" type="pres">
      <dgm:prSet presAssocID="{8FDA59C0-870F-40D5-B22A-DFD809E01A2E}" presName="thickLine" presStyleLbl="alignNode1" presStyleIdx="4" presStyleCnt="8"/>
      <dgm:spPr/>
    </dgm:pt>
    <dgm:pt modelId="{7691E221-FBFD-48AA-A561-5C592E966850}" type="pres">
      <dgm:prSet presAssocID="{8FDA59C0-870F-40D5-B22A-DFD809E01A2E}" presName="horz1" presStyleCnt="0"/>
      <dgm:spPr/>
    </dgm:pt>
    <dgm:pt modelId="{2DD0385D-17EC-4EE0-A74E-0D6DAE236C2E}" type="pres">
      <dgm:prSet presAssocID="{8FDA59C0-870F-40D5-B22A-DFD809E01A2E}" presName="tx1" presStyleLbl="revTx" presStyleIdx="4" presStyleCnt="8"/>
      <dgm:spPr/>
    </dgm:pt>
    <dgm:pt modelId="{FD7D91C8-383B-4333-B048-55A93C7D32D6}" type="pres">
      <dgm:prSet presAssocID="{8FDA59C0-870F-40D5-B22A-DFD809E01A2E}" presName="vert1" presStyleCnt="0"/>
      <dgm:spPr/>
    </dgm:pt>
    <dgm:pt modelId="{E049CCC1-7169-4ABA-A864-E118528F1C3A}" type="pres">
      <dgm:prSet presAssocID="{AB74FD4B-E823-4699-915B-654696F43A44}" presName="thickLine" presStyleLbl="alignNode1" presStyleIdx="5" presStyleCnt="8"/>
      <dgm:spPr/>
    </dgm:pt>
    <dgm:pt modelId="{DBF48995-13D8-470B-B8C1-91EAF42148D4}" type="pres">
      <dgm:prSet presAssocID="{AB74FD4B-E823-4699-915B-654696F43A44}" presName="horz1" presStyleCnt="0"/>
      <dgm:spPr/>
    </dgm:pt>
    <dgm:pt modelId="{936DC4D3-ADE0-43E4-B4B5-63C52067E333}" type="pres">
      <dgm:prSet presAssocID="{AB74FD4B-E823-4699-915B-654696F43A44}" presName="tx1" presStyleLbl="revTx" presStyleIdx="5" presStyleCnt="8"/>
      <dgm:spPr/>
    </dgm:pt>
    <dgm:pt modelId="{EC46D67A-9527-4441-AAAB-2483D82BD770}" type="pres">
      <dgm:prSet presAssocID="{AB74FD4B-E823-4699-915B-654696F43A44}" presName="vert1" presStyleCnt="0"/>
      <dgm:spPr/>
    </dgm:pt>
    <dgm:pt modelId="{23A5B759-893D-4B13-81D7-A900C1795140}" type="pres">
      <dgm:prSet presAssocID="{FDE2DB05-2283-46A8-8803-A8219264FA91}" presName="thickLine" presStyleLbl="alignNode1" presStyleIdx="6" presStyleCnt="8"/>
      <dgm:spPr/>
    </dgm:pt>
    <dgm:pt modelId="{A3B7666C-ADF9-4F1E-A49C-8694EBAEFF48}" type="pres">
      <dgm:prSet presAssocID="{FDE2DB05-2283-46A8-8803-A8219264FA91}" presName="horz1" presStyleCnt="0"/>
      <dgm:spPr/>
    </dgm:pt>
    <dgm:pt modelId="{307CD38E-F3CC-40F9-96BB-CF8D442BDB2F}" type="pres">
      <dgm:prSet presAssocID="{FDE2DB05-2283-46A8-8803-A8219264FA91}" presName="tx1" presStyleLbl="revTx" presStyleIdx="6" presStyleCnt="8"/>
      <dgm:spPr/>
    </dgm:pt>
    <dgm:pt modelId="{93E45330-85E7-44B8-A8AC-078EDEE56D2C}" type="pres">
      <dgm:prSet presAssocID="{FDE2DB05-2283-46A8-8803-A8219264FA91}" presName="vert1" presStyleCnt="0"/>
      <dgm:spPr/>
    </dgm:pt>
    <dgm:pt modelId="{66329A93-AB63-4E32-A585-56E33CD80BCC}" type="pres">
      <dgm:prSet presAssocID="{EEA40DB9-9E07-46F5-B5CC-98EABCCD9618}" presName="thickLine" presStyleLbl="alignNode1" presStyleIdx="7" presStyleCnt="8"/>
      <dgm:spPr/>
    </dgm:pt>
    <dgm:pt modelId="{6CF535A2-0579-41CC-ABCF-517040D2EC0A}" type="pres">
      <dgm:prSet presAssocID="{EEA40DB9-9E07-46F5-B5CC-98EABCCD9618}" presName="horz1" presStyleCnt="0"/>
      <dgm:spPr/>
    </dgm:pt>
    <dgm:pt modelId="{A9CB9CCC-9F2E-4D62-A1F4-F28CF92D89AF}" type="pres">
      <dgm:prSet presAssocID="{EEA40DB9-9E07-46F5-B5CC-98EABCCD9618}" presName="tx1" presStyleLbl="revTx" presStyleIdx="7" presStyleCnt="8"/>
      <dgm:spPr/>
    </dgm:pt>
    <dgm:pt modelId="{E733BA94-AE41-47EA-BFBB-7D6C7C4601FC}" type="pres">
      <dgm:prSet presAssocID="{EEA40DB9-9E07-46F5-B5CC-98EABCCD9618}" presName="vert1" presStyleCnt="0"/>
      <dgm:spPr/>
    </dgm:pt>
  </dgm:ptLst>
  <dgm:cxnLst>
    <dgm:cxn modelId="{3BBF740C-5272-4118-8E27-A812A03A5FE0}" type="presOf" srcId="{1F753DB2-8E2F-4A05-BB6E-FC29915BDF48}" destId="{309CDEC5-2DFA-4DE0-8710-12819D8EA94A}" srcOrd="0" destOrd="0" presId="urn:microsoft.com/office/officeart/2008/layout/LinedList"/>
    <dgm:cxn modelId="{A583B419-8A38-42D5-B92A-8470038137BB}" type="presOf" srcId="{43CD37F6-2BC0-4785-8456-CB4127CC9A2D}" destId="{52892BA7-D354-4581-A77C-4806E7B1232C}" srcOrd="0" destOrd="0" presId="urn:microsoft.com/office/officeart/2008/layout/LinedList"/>
    <dgm:cxn modelId="{F6C7051A-9998-4EF5-9F1A-39B2FE9AE57C}" srcId="{9E205768-AF4C-4A28-94DE-3A7F11CE2FB0}" destId="{AB74FD4B-E823-4699-915B-654696F43A44}" srcOrd="5" destOrd="0" parTransId="{4CCA8613-626D-484B-B46C-2121DF12B5B0}" sibTransId="{C7CA0F39-E1B0-450F-8F34-F0C8CA8B6769}"/>
    <dgm:cxn modelId="{0208986C-4946-4560-99D8-12746FC5CB5B}" srcId="{9E205768-AF4C-4A28-94DE-3A7F11CE2FB0}" destId="{8FDA59C0-870F-40D5-B22A-DFD809E01A2E}" srcOrd="4" destOrd="0" parTransId="{16153780-7E7B-484B-9555-27F32883389F}" sibTransId="{220407D1-196A-482D-82CD-2B04C85F9367}"/>
    <dgm:cxn modelId="{D829CB4C-532F-42BD-A92D-7ECEB7167514}" type="presOf" srcId="{EEA40DB9-9E07-46F5-B5CC-98EABCCD9618}" destId="{A9CB9CCC-9F2E-4D62-A1F4-F28CF92D89AF}" srcOrd="0" destOrd="0" presId="urn:microsoft.com/office/officeart/2008/layout/LinedList"/>
    <dgm:cxn modelId="{22859D85-C61A-47C1-9694-D78693F3EC94}" type="presOf" srcId="{9E205768-AF4C-4A28-94DE-3A7F11CE2FB0}" destId="{AC238F2A-B985-4CAE-BDD9-9F67AB067D0C}" srcOrd="0" destOrd="0" presId="urn:microsoft.com/office/officeart/2008/layout/LinedList"/>
    <dgm:cxn modelId="{5582F486-6468-4CBA-A6EF-4EBBBC0994D8}" type="presOf" srcId="{8BBF8021-52BD-4F9E-8532-EF45CACBEED8}" destId="{EB29559B-0F74-48B4-97F6-59BC60BA9216}" srcOrd="0" destOrd="0" presId="urn:microsoft.com/office/officeart/2008/layout/LinedList"/>
    <dgm:cxn modelId="{031AE5A1-3722-4E7F-931F-DD357A98AC8E}" srcId="{9E205768-AF4C-4A28-94DE-3A7F11CE2FB0}" destId="{EEA40DB9-9E07-46F5-B5CC-98EABCCD9618}" srcOrd="7" destOrd="0" parTransId="{B58EC694-0CEC-42CE-B3EF-C1B41B20E741}" sibTransId="{91E88268-B0BE-4F99-9587-EFC7A3840606}"/>
    <dgm:cxn modelId="{9707BCA6-257E-4635-840A-F1088465C76C}" srcId="{9E205768-AF4C-4A28-94DE-3A7F11CE2FB0}" destId="{8BBF8021-52BD-4F9E-8532-EF45CACBEED8}" srcOrd="2" destOrd="0" parTransId="{EA8CAEC3-AB4A-4BCA-B901-7E412606B063}" sibTransId="{205ABABA-0CF7-4842-B481-76F29C5991E4}"/>
    <dgm:cxn modelId="{D827E0B2-46D9-4756-B57C-925C2C598F04}" srcId="{9E205768-AF4C-4A28-94DE-3A7F11CE2FB0}" destId="{1F753DB2-8E2F-4A05-BB6E-FC29915BDF48}" srcOrd="0" destOrd="0" parTransId="{8BC4D70F-1ECB-4DAB-B832-33A469EB6F2E}" sibTransId="{206A7808-BD5E-482D-B743-E71B8000DE44}"/>
    <dgm:cxn modelId="{AF39B6B6-96B2-4468-96C4-1904268A3BD0}" srcId="{9E205768-AF4C-4A28-94DE-3A7F11CE2FB0}" destId="{43CD37F6-2BC0-4785-8456-CB4127CC9A2D}" srcOrd="3" destOrd="0" parTransId="{0606BA54-0735-4785-9CBB-6BA0E83AED93}" sibTransId="{7BDF2E91-0C14-4424-9D0D-7517FCC6EF70}"/>
    <dgm:cxn modelId="{94A712BC-B1A2-4214-BF25-EF64B79DDCBB}" srcId="{9E205768-AF4C-4A28-94DE-3A7F11CE2FB0}" destId="{FDE2DB05-2283-46A8-8803-A8219264FA91}" srcOrd="6" destOrd="0" parTransId="{BC1EEA9B-AA6B-4EC1-999F-7546CB2915A6}" sibTransId="{E76E0577-888F-400F-BAEC-BE06D35338F7}"/>
    <dgm:cxn modelId="{CC73EDBD-2741-4E88-90E9-E519746177D5}" type="presOf" srcId="{A09AFEFD-8274-472A-9E72-3B29A6D8E795}" destId="{3EB6AA29-23F5-4FE6-9436-ABD032D7AF77}" srcOrd="0" destOrd="0" presId="urn:microsoft.com/office/officeart/2008/layout/LinedList"/>
    <dgm:cxn modelId="{1BB340CD-0D87-47EE-BBF4-EBD564546B28}" type="presOf" srcId="{AB74FD4B-E823-4699-915B-654696F43A44}" destId="{936DC4D3-ADE0-43E4-B4B5-63C52067E333}" srcOrd="0" destOrd="0" presId="urn:microsoft.com/office/officeart/2008/layout/LinedList"/>
    <dgm:cxn modelId="{A68431D0-DB68-4394-A482-D40DE34C5983}" type="presOf" srcId="{8FDA59C0-870F-40D5-B22A-DFD809E01A2E}" destId="{2DD0385D-17EC-4EE0-A74E-0D6DAE236C2E}" srcOrd="0" destOrd="0" presId="urn:microsoft.com/office/officeart/2008/layout/LinedList"/>
    <dgm:cxn modelId="{7EBD17DE-D867-45F3-A7B2-2242BA64B2D5}" type="presOf" srcId="{FDE2DB05-2283-46A8-8803-A8219264FA91}" destId="{307CD38E-F3CC-40F9-96BB-CF8D442BDB2F}" srcOrd="0" destOrd="0" presId="urn:microsoft.com/office/officeart/2008/layout/LinedList"/>
    <dgm:cxn modelId="{E6F0CDF6-F6EB-424C-B4CF-FDC9F6BE118C}" srcId="{9E205768-AF4C-4A28-94DE-3A7F11CE2FB0}" destId="{A09AFEFD-8274-472A-9E72-3B29A6D8E795}" srcOrd="1" destOrd="0" parTransId="{E364F78B-42CB-4C81-812B-F0FC9CEF681B}" sibTransId="{FB10A071-463E-4CED-AE5C-569FA95F459E}"/>
    <dgm:cxn modelId="{DD1CD32D-AD49-4362-9C81-F503A5C84ED3}" type="presParOf" srcId="{AC238F2A-B985-4CAE-BDD9-9F67AB067D0C}" destId="{29C9A275-45AA-49B4-923A-7AD58FDB1CDD}" srcOrd="0" destOrd="0" presId="urn:microsoft.com/office/officeart/2008/layout/LinedList"/>
    <dgm:cxn modelId="{AA7C17A4-4931-4DCB-B3D2-7A3D9646BC10}" type="presParOf" srcId="{AC238F2A-B985-4CAE-BDD9-9F67AB067D0C}" destId="{FE9593AE-1228-4DAE-87BA-7D3A74512616}" srcOrd="1" destOrd="0" presId="urn:microsoft.com/office/officeart/2008/layout/LinedList"/>
    <dgm:cxn modelId="{AB94C298-AF66-4644-A11A-3E6127126640}" type="presParOf" srcId="{FE9593AE-1228-4DAE-87BA-7D3A74512616}" destId="{309CDEC5-2DFA-4DE0-8710-12819D8EA94A}" srcOrd="0" destOrd="0" presId="urn:microsoft.com/office/officeart/2008/layout/LinedList"/>
    <dgm:cxn modelId="{88A758B8-A8E7-461D-9DC0-F537EC67039C}" type="presParOf" srcId="{FE9593AE-1228-4DAE-87BA-7D3A74512616}" destId="{A7BC5F8F-679C-4614-A78C-4B074A5397CB}" srcOrd="1" destOrd="0" presId="urn:microsoft.com/office/officeart/2008/layout/LinedList"/>
    <dgm:cxn modelId="{FAFF480C-F5E0-4A01-BCBE-04BCCC9872A6}" type="presParOf" srcId="{AC238F2A-B985-4CAE-BDD9-9F67AB067D0C}" destId="{686717ED-C09A-44D7-B406-8A04EB576C89}" srcOrd="2" destOrd="0" presId="urn:microsoft.com/office/officeart/2008/layout/LinedList"/>
    <dgm:cxn modelId="{7B7A0BCE-C6CE-4882-9979-B7AFF362563D}" type="presParOf" srcId="{AC238F2A-B985-4CAE-BDD9-9F67AB067D0C}" destId="{BF04B93A-0772-46A2-BF30-9264D1D4F063}" srcOrd="3" destOrd="0" presId="urn:microsoft.com/office/officeart/2008/layout/LinedList"/>
    <dgm:cxn modelId="{43BDEF99-DA11-4FAB-B0A9-7AEAD33FB5DF}" type="presParOf" srcId="{BF04B93A-0772-46A2-BF30-9264D1D4F063}" destId="{3EB6AA29-23F5-4FE6-9436-ABD032D7AF77}" srcOrd="0" destOrd="0" presId="urn:microsoft.com/office/officeart/2008/layout/LinedList"/>
    <dgm:cxn modelId="{5482E2D4-6C6A-42D9-BC1E-9A10BE6896D1}" type="presParOf" srcId="{BF04B93A-0772-46A2-BF30-9264D1D4F063}" destId="{E6492815-1C50-472E-B456-BE89B1D90785}" srcOrd="1" destOrd="0" presId="urn:microsoft.com/office/officeart/2008/layout/LinedList"/>
    <dgm:cxn modelId="{A5A85C3B-4725-4DC6-B4F4-FB4C51AA17F1}" type="presParOf" srcId="{AC238F2A-B985-4CAE-BDD9-9F67AB067D0C}" destId="{5D964DB4-7245-4512-AF78-95A6AEE41142}" srcOrd="4" destOrd="0" presId="urn:microsoft.com/office/officeart/2008/layout/LinedList"/>
    <dgm:cxn modelId="{F58032F6-7E9A-43A2-804B-9785DB6FB90E}" type="presParOf" srcId="{AC238F2A-B985-4CAE-BDD9-9F67AB067D0C}" destId="{66A373F7-29D2-4591-8EDC-733D5C1BF3B8}" srcOrd="5" destOrd="0" presId="urn:microsoft.com/office/officeart/2008/layout/LinedList"/>
    <dgm:cxn modelId="{2F91FB4F-4571-4750-BEC4-FBC8D3CE486B}" type="presParOf" srcId="{66A373F7-29D2-4591-8EDC-733D5C1BF3B8}" destId="{EB29559B-0F74-48B4-97F6-59BC60BA9216}" srcOrd="0" destOrd="0" presId="urn:microsoft.com/office/officeart/2008/layout/LinedList"/>
    <dgm:cxn modelId="{5DA8161B-00B9-4A52-826B-6743D9794D50}" type="presParOf" srcId="{66A373F7-29D2-4591-8EDC-733D5C1BF3B8}" destId="{B4103CDA-DAE6-483A-A741-CABF3D85DCE4}" srcOrd="1" destOrd="0" presId="urn:microsoft.com/office/officeart/2008/layout/LinedList"/>
    <dgm:cxn modelId="{B1679EF9-EE2A-4FC9-A470-FEEB0CEE3E81}" type="presParOf" srcId="{AC238F2A-B985-4CAE-BDD9-9F67AB067D0C}" destId="{D5B2D9A0-FA83-4DCD-BC51-8CBE265C44C0}" srcOrd="6" destOrd="0" presId="urn:microsoft.com/office/officeart/2008/layout/LinedList"/>
    <dgm:cxn modelId="{907E24BD-CA87-4B46-B94B-BD65E049C139}" type="presParOf" srcId="{AC238F2A-B985-4CAE-BDD9-9F67AB067D0C}" destId="{F0211DA0-A997-424D-A947-B81CD6205FF2}" srcOrd="7" destOrd="0" presId="urn:microsoft.com/office/officeart/2008/layout/LinedList"/>
    <dgm:cxn modelId="{01A23585-708D-4E26-A02F-7642143CEFF3}" type="presParOf" srcId="{F0211DA0-A997-424D-A947-B81CD6205FF2}" destId="{52892BA7-D354-4581-A77C-4806E7B1232C}" srcOrd="0" destOrd="0" presId="urn:microsoft.com/office/officeart/2008/layout/LinedList"/>
    <dgm:cxn modelId="{9B7ACED6-B94F-4D54-933F-8A96E4419E67}" type="presParOf" srcId="{F0211DA0-A997-424D-A947-B81CD6205FF2}" destId="{7329F944-C1F4-489B-BCE7-70A9C95B5B44}" srcOrd="1" destOrd="0" presId="urn:microsoft.com/office/officeart/2008/layout/LinedList"/>
    <dgm:cxn modelId="{E4D33357-8658-46B6-8223-F0A6C0DD3CCA}" type="presParOf" srcId="{AC238F2A-B985-4CAE-BDD9-9F67AB067D0C}" destId="{F37C84B6-1C06-4787-A980-9F670BFF4C5D}" srcOrd="8" destOrd="0" presId="urn:microsoft.com/office/officeart/2008/layout/LinedList"/>
    <dgm:cxn modelId="{31AD5E85-01FF-4E3D-A400-2BA5B0CF38D2}" type="presParOf" srcId="{AC238F2A-B985-4CAE-BDD9-9F67AB067D0C}" destId="{7691E221-FBFD-48AA-A561-5C592E966850}" srcOrd="9" destOrd="0" presId="urn:microsoft.com/office/officeart/2008/layout/LinedList"/>
    <dgm:cxn modelId="{63DE2307-4388-49A5-937D-B0118C913511}" type="presParOf" srcId="{7691E221-FBFD-48AA-A561-5C592E966850}" destId="{2DD0385D-17EC-4EE0-A74E-0D6DAE236C2E}" srcOrd="0" destOrd="0" presId="urn:microsoft.com/office/officeart/2008/layout/LinedList"/>
    <dgm:cxn modelId="{6581B726-DC9C-47F9-94A7-272090679DA0}" type="presParOf" srcId="{7691E221-FBFD-48AA-A561-5C592E966850}" destId="{FD7D91C8-383B-4333-B048-55A93C7D32D6}" srcOrd="1" destOrd="0" presId="urn:microsoft.com/office/officeart/2008/layout/LinedList"/>
    <dgm:cxn modelId="{8BE236F0-5A01-48D9-BD3C-A9B0F714208F}" type="presParOf" srcId="{AC238F2A-B985-4CAE-BDD9-9F67AB067D0C}" destId="{E049CCC1-7169-4ABA-A864-E118528F1C3A}" srcOrd="10" destOrd="0" presId="urn:microsoft.com/office/officeart/2008/layout/LinedList"/>
    <dgm:cxn modelId="{583A23F3-4610-479F-A73E-A681B9270FBD}" type="presParOf" srcId="{AC238F2A-B985-4CAE-BDD9-9F67AB067D0C}" destId="{DBF48995-13D8-470B-B8C1-91EAF42148D4}" srcOrd="11" destOrd="0" presId="urn:microsoft.com/office/officeart/2008/layout/LinedList"/>
    <dgm:cxn modelId="{6618A649-D040-4969-B98C-A386FE7B7B95}" type="presParOf" srcId="{DBF48995-13D8-470B-B8C1-91EAF42148D4}" destId="{936DC4D3-ADE0-43E4-B4B5-63C52067E333}" srcOrd="0" destOrd="0" presId="urn:microsoft.com/office/officeart/2008/layout/LinedList"/>
    <dgm:cxn modelId="{14996727-457D-407E-8960-89359798D015}" type="presParOf" srcId="{DBF48995-13D8-470B-B8C1-91EAF42148D4}" destId="{EC46D67A-9527-4441-AAAB-2483D82BD770}" srcOrd="1" destOrd="0" presId="urn:microsoft.com/office/officeart/2008/layout/LinedList"/>
    <dgm:cxn modelId="{1068FD2A-7E92-40CE-AF69-3E5D03A8BD80}" type="presParOf" srcId="{AC238F2A-B985-4CAE-BDD9-9F67AB067D0C}" destId="{23A5B759-893D-4B13-81D7-A900C1795140}" srcOrd="12" destOrd="0" presId="urn:microsoft.com/office/officeart/2008/layout/LinedList"/>
    <dgm:cxn modelId="{4A12E91B-3B6F-426D-AE2B-DF992D2222C3}" type="presParOf" srcId="{AC238F2A-B985-4CAE-BDD9-9F67AB067D0C}" destId="{A3B7666C-ADF9-4F1E-A49C-8694EBAEFF48}" srcOrd="13" destOrd="0" presId="urn:microsoft.com/office/officeart/2008/layout/LinedList"/>
    <dgm:cxn modelId="{6DA2220C-B8E6-4A8A-A148-427D2703C1C5}" type="presParOf" srcId="{A3B7666C-ADF9-4F1E-A49C-8694EBAEFF48}" destId="{307CD38E-F3CC-40F9-96BB-CF8D442BDB2F}" srcOrd="0" destOrd="0" presId="urn:microsoft.com/office/officeart/2008/layout/LinedList"/>
    <dgm:cxn modelId="{21CBE36B-008A-4F75-A268-08B10D341BC6}" type="presParOf" srcId="{A3B7666C-ADF9-4F1E-A49C-8694EBAEFF48}" destId="{93E45330-85E7-44B8-A8AC-078EDEE56D2C}" srcOrd="1" destOrd="0" presId="urn:microsoft.com/office/officeart/2008/layout/LinedList"/>
    <dgm:cxn modelId="{CDE2B00A-ACC7-4114-B20F-04CA351FE82B}" type="presParOf" srcId="{AC238F2A-B985-4CAE-BDD9-9F67AB067D0C}" destId="{66329A93-AB63-4E32-A585-56E33CD80BCC}" srcOrd="14" destOrd="0" presId="urn:microsoft.com/office/officeart/2008/layout/LinedList"/>
    <dgm:cxn modelId="{E8B99919-1F70-4D47-AB93-0CC4C1E7032E}" type="presParOf" srcId="{AC238F2A-B985-4CAE-BDD9-9F67AB067D0C}" destId="{6CF535A2-0579-41CC-ABCF-517040D2EC0A}" srcOrd="15" destOrd="0" presId="urn:microsoft.com/office/officeart/2008/layout/LinedList"/>
    <dgm:cxn modelId="{D7DA7F40-8E84-4DE3-9FFA-092BDF14B29E}" type="presParOf" srcId="{6CF535A2-0579-41CC-ABCF-517040D2EC0A}" destId="{A9CB9CCC-9F2E-4D62-A1F4-F28CF92D89AF}" srcOrd="0" destOrd="0" presId="urn:microsoft.com/office/officeart/2008/layout/LinedList"/>
    <dgm:cxn modelId="{534561AB-18C3-4C68-9971-217EF4632436}" type="presParOf" srcId="{6CF535A2-0579-41CC-ABCF-517040D2EC0A}" destId="{E733BA94-AE41-47EA-BFBB-7D6C7C4601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9A275-45AA-49B4-923A-7AD58FDB1CDD}">
      <dsp:nvSpPr>
        <dsp:cNvPr id="0" name=""/>
        <dsp:cNvSpPr/>
      </dsp:nvSpPr>
      <dsp:spPr>
        <a:xfrm>
          <a:off x="0" y="0"/>
          <a:ext cx="59109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CDEC5-2DFA-4DE0-8710-12819D8EA94A}">
      <dsp:nvSpPr>
        <dsp:cNvPr id="0" name=""/>
        <dsp:cNvSpPr/>
      </dsp:nvSpPr>
      <dsp:spPr>
        <a:xfrm>
          <a:off x="0" y="0"/>
          <a:ext cx="5910919" cy="53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Набросать на бумаге, что я хочу получить в итоге +  </a:t>
          </a:r>
          <a:endParaRPr lang="en-US" sz="1700" kern="1200"/>
        </a:p>
      </dsp:txBody>
      <dsp:txXfrm>
        <a:off x="0" y="0"/>
        <a:ext cx="5910919" cy="531092"/>
      </dsp:txXfrm>
    </dsp:sp>
    <dsp:sp modelId="{686717ED-C09A-44D7-B406-8A04EB576C89}">
      <dsp:nvSpPr>
        <dsp:cNvPr id="0" name=""/>
        <dsp:cNvSpPr/>
      </dsp:nvSpPr>
      <dsp:spPr>
        <a:xfrm>
          <a:off x="0" y="531092"/>
          <a:ext cx="59109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AA29-23F5-4FE6-9436-ABD032D7AF77}">
      <dsp:nvSpPr>
        <dsp:cNvPr id="0" name=""/>
        <dsp:cNvSpPr/>
      </dsp:nvSpPr>
      <dsp:spPr>
        <a:xfrm>
          <a:off x="0" y="531092"/>
          <a:ext cx="5910919" cy="53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Спрограммировать базовые механики(Ходьба, касание стен, получение урона и т.д.) +</a:t>
          </a:r>
          <a:endParaRPr lang="en-US" sz="1700" kern="1200"/>
        </a:p>
      </dsp:txBody>
      <dsp:txXfrm>
        <a:off x="0" y="531092"/>
        <a:ext cx="5910919" cy="531092"/>
      </dsp:txXfrm>
    </dsp:sp>
    <dsp:sp modelId="{5D964DB4-7245-4512-AF78-95A6AEE41142}">
      <dsp:nvSpPr>
        <dsp:cNvPr id="0" name=""/>
        <dsp:cNvSpPr/>
      </dsp:nvSpPr>
      <dsp:spPr>
        <a:xfrm>
          <a:off x="0" y="1062184"/>
          <a:ext cx="59109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559B-0F74-48B4-97F6-59BC60BA9216}">
      <dsp:nvSpPr>
        <dsp:cNvPr id="0" name=""/>
        <dsp:cNvSpPr/>
      </dsp:nvSpPr>
      <dsp:spPr>
        <a:xfrm>
          <a:off x="0" y="1062184"/>
          <a:ext cx="5910919" cy="53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Расписать алгоритм для ИИ(на бумаге) +</a:t>
          </a:r>
          <a:endParaRPr lang="en-US" sz="1700" kern="1200"/>
        </a:p>
      </dsp:txBody>
      <dsp:txXfrm>
        <a:off x="0" y="1062184"/>
        <a:ext cx="5910919" cy="531092"/>
      </dsp:txXfrm>
    </dsp:sp>
    <dsp:sp modelId="{D5B2D9A0-FA83-4DCD-BC51-8CBE265C44C0}">
      <dsp:nvSpPr>
        <dsp:cNvPr id="0" name=""/>
        <dsp:cNvSpPr/>
      </dsp:nvSpPr>
      <dsp:spPr>
        <a:xfrm>
          <a:off x="0" y="1593276"/>
          <a:ext cx="59109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92BA7-D354-4581-A77C-4806E7B1232C}">
      <dsp:nvSpPr>
        <dsp:cNvPr id="0" name=""/>
        <dsp:cNvSpPr/>
      </dsp:nvSpPr>
      <dsp:spPr>
        <a:xfrm>
          <a:off x="0" y="1593276"/>
          <a:ext cx="5910919" cy="53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Написать первую модель ИИ(в среде) +</a:t>
          </a:r>
          <a:endParaRPr lang="en-US" sz="1700" kern="1200"/>
        </a:p>
      </dsp:txBody>
      <dsp:txXfrm>
        <a:off x="0" y="1593276"/>
        <a:ext cx="5910919" cy="531092"/>
      </dsp:txXfrm>
    </dsp:sp>
    <dsp:sp modelId="{F37C84B6-1C06-4787-A980-9F670BFF4C5D}">
      <dsp:nvSpPr>
        <dsp:cNvPr id="0" name=""/>
        <dsp:cNvSpPr/>
      </dsp:nvSpPr>
      <dsp:spPr>
        <a:xfrm>
          <a:off x="0" y="2124368"/>
          <a:ext cx="59109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0385D-17EC-4EE0-A74E-0D6DAE236C2E}">
      <dsp:nvSpPr>
        <dsp:cNvPr id="0" name=""/>
        <dsp:cNvSpPr/>
      </dsp:nvSpPr>
      <dsp:spPr>
        <a:xfrm>
          <a:off x="0" y="2124368"/>
          <a:ext cx="5910919" cy="53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Добавить звуки(Ходьбы, фоновая музыка, получение урона или достижений и т.д.) +-</a:t>
          </a:r>
          <a:endParaRPr lang="en-US" sz="1700" kern="1200"/>
        </a:p>
      </dsp:txBody>
      <dsp:txXfrm>
        <a:off x="0" y="2124368"/>
        <a:ext cx="5910919" cy="531092"/>
      </dsp:txXfrm>
    </dsp:sp>
    <dsp:sp modelId="{E049CCC1-7169-4ABA-A864-E118528F1C3A}">
      <dsp:nvSpPr>
        <dsp:cNvPr id="0" name=""/>
        <dsp:cNvSpPr/>
      </dsp:nvSpPr>
      <dsp:spPr>
        <a:xfrm>
          <a:off x="0" y="2655461"/>
          <a:ext cx="59109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DC4D3-ADE0-43E4-B4B5-63C52067E333}">
      <dsp:nvSpPr>
        <dsp:cNvPr id="0" name=""/>
        <dsp:cNvSpPr/>
      </dsp:nvSpPr>
      <dsp:spPr>
        <a:xfrm>
          <a:off x="0" y="2655461"/>
          <a:ext cx="5910919" cy="53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Улучшить алгоритм ИИ, сделать несколько видов противников -</a:t>
          </a:r>
          <a:endParaRPr lang="en-US" sz="1700" kern="1200"/>
        </a:p>
      </dsp:txBody>
      <dsp:txXfrm>
        <a:off x="0" y="2655461"/>
        <a:ext cx="5910919" cy="531092"/>
      </dsp:txXfrm>
    </dsp:sp>
    <dsp:sp modelId="{23A5B759-893D-4B13-81D7-A900C1795140}">
      <dsp:nvSpPr>
        <dsp:cNvPr id="0" name=""/>
        <dsp:cNvSpPr/>
      </dsp:nvSpPr>
      <dsp:spPr>
        <a:xfrm>
          <a:off x="0" y="3186553"/>
          <a:ext cx="59109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CD38E-F3CC-40F9-96BB-CF8D442BDB2F}">
      <dsp:nvSpPr>
        <dsp:cNvPr id="0" name=""/>
        <dsp:cNvSpPr/>
      </dsp:nvSpPr>
      <dsp:spPr>
        <a:xfrm>
          <a:off x="0" y="3186553"/>
          <a:ext cx="5910919" cy="53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Сделать генерацию уровня(Не загрузку, а именно генерацию) - </a:t>
          </a:r>
          <a:endParaRPr lang="en-US" sz="1700" kern="1200"/>
        </a:p>
      </dsp:txBody>
      <dsp:txXfrm>
        <a:off x="0" y="3186553"/>
        <a:ext cx="5910919" cy="531092"/>
      </dsp:txXfrm>
    </dsp:sp>
    <dsp:sp modelId="{66329A93-AB63-4E32-A585-56E33CD80BCC}">
      <dsp:nvSpPr>
        <dsp:cNvPr id="0" name=""/>
        <dsp:cNvSpPr/>
      </dsp:nvSpPr>
      <dsp:spPr>
        <a:xfrm>
          <a:off x="0" y="3717645"/>
          <a:ext cx="59109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B9CCC-9F2E-4D62-A1F4-F28CF92D89AF}">
      <dsp:nvSpPr>
        <dsp:cNvPr id="0" name=""/>
        <dsp:cNvSpPr/>
      </dsp:nvSpPr>
      <dsp:spPr>
        <a:xfrm>
          <a:off x="0" y="3717645"/>
          <a:ext cx="5910919" cy="531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Добавить частицы -</a:t>
          </a:r>
          <a:endParaRPr lang="en-US" sz="1700" kern="1200"/>
        </a:p>
      </dsp:txBody>
      <dsp:txXfrm>
        <a:off x="0" y="3717645"/>
        <a:ext cx="5910919" cy="531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F1F5458-64D3-44B7-A65D-6C4870174F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FF49C2-E31A-4007-9ABC-9579FD59CB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B70A7-6B4E-47CA-9AA2-D3F5DDD53C3D}" type="datetime1">
              <a:rPr lang="ru-RU" smtClean="0"/>
              <a:t>01.03.2024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31DB8-7649-4A21-9123-02D98550D5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FAAFC7-049D-47C9-B0C6-03E3318167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0F72D-2317-4DEF-B449-06AAD9E6D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404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8BB7-BD96-483B-B51A-D25B89C24C9A}" type="datetime1">
              <a:rPr lang="ru-RU" smtClean="0"/>
              <a:pPr/>
              <a:t>01.03.2024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FEF78-1B2C-4F11-AA76-8553AC7FE2E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0208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FEF78-1B2C-4F11-AA76-8553AC7FE2E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85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2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4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1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33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3560802A-CB0A-468C-B8E5-6F426F84F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00302" y="1515089"/>
            <a:ext cx="7391398" cy="1625163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"Бесконечный лабиринт"</a:t>
            </a:r>
            <a:endParaRPr lang="ru-RU"/>
          </a:p>
        </p:txBody>
      </p:sp>
      <p:pic>
        <p:nvPicPr>
          <p:cNvPr id="4" name="Рисунок 3" descr="Изображение выглядит как зарисовка, рисунок, искусство, скелет&#10;&#10;Автоматически созданное описание">
            <a:extLst>
              <a:ext uri="{FF2B5EF4-FFF2-40B4-BE49-F238E27FC236}">
                <a16:creationId xmlns:a16="http://schemas.microsoft.com/office/drawing/2014/main" id="{AFAD2FB6-2AE7-43BD-B2FD-940F105FE4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-2821306" y="1271829"/>
            <a:ext cx="9986037" cy="5625067"/>
          </a:xfrm>
          <a:prstGeom prst="rect">
            <a:avLst/>
          </a:prstGeom>
          <a:effectLst>
            <a:outerShdw blurRad="50800" dist="482600" dir="2700000">
              <a:srgbClr val="000000">
                <a:alpha val="40000"/>
              </a:srgbClr>
            </a:outerShdw>
          </a:effec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24201" y="5159229"/>
            <a:ext cx="5943599" cy="746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dirty="0" err="1">
                <a:ea typeface="+mn-lt"/>
                <a:cs typeface="+mn-lt"/>
              </a:rPr>
              <a:t>Directed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Бугрин Имир</a:t>
            </a:r>
          </a:p>
        </p:txBody>
      </p:sp>
      <p:cxnSp>
        <p:nvCxnSpPr>
          <p:cNvPr id="44" name="Straight Connector 9">
            <a:extLst>
              <a:ext uri="{FF2B5EF4-FFF2-40B4-BE49-F238E27FC236}">
                <a16:creationId xmlns:a16="http://schemas.microsoft.com/office/drawing/2014/main" id="{F37ABF8F-2936-429C-ACD7-A6BD50E4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58" y="3469192"/>
            <a:ext cx="0" cy="131078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C35DF-0A6F-F7A4-4F22-BCEF2E73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ru-RU" dirty="0"/>
              <a:t>Что же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49B5A1-CE20-B79E-6E4C-CC0DC8B6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/>
              <a:t>"Бесконечный лабиринт" - это игра, включающая в себя жанры "</a:t>
            </a:r>
            <a:r>
              <a:rPr lang="ru-RU" dirty="0" err="1"/>
              <a:t>Maze</a:t>
            </a:r>
            <a:r>
              <a:rPr lang="ru-RU" dirty="0"/>
              <a:t> Escape", "</a:t>
            </a:r>
            <a:r>
              <a:rPr lang="ru-RU" dirty="0" err="1"/>
              <a:t>Horror</a:t>
            </a:r>
            <a:r>
              <a:rPr lang="ru-RU" dirty="0"/>
              <a:t>", а в дальнейшем "Песочница" и "Онлайн игра".</a:t>
            </a:r>
            <a:endParaRPr lang="ru-RU"/>
          </a:p>
          <a:p>
            <a:pPr>
              <a:lnSpc>
                <a:spcPct val="110000"/>
              </a:lnSpc>
            </a:pPr>
            <a:endParaRPr lang="ru-RU"/>
          </a:p>
          <a:p>
            <a:pPr>
              <a:lnSpc>
                <a:spcPct val="110000"/>
              </a:lnSpc>
            </a:pPr>
            <a:r>
              <a:rPr lang="ru-RU" dirty="0"/>
              <a:t>Это совсем краткое описание, на самом деле рассказывать об этой игре можно очень долго.</a:t>
            </a:r>
            <a:endParaRPr lang="ru-RU"/>
          </a:p>
        </p:txBody>
      </p:sp>
      <p:pic>
        <p:nvPicPr>
          <p:cNvPr id="4" name="Рисунок 3" descr="Изображение выглядит как шляпа, одежда, мультфильм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B28B9C4-3845-CD20-FE59-D7B40561FD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4628442" y="893229"/>
            <a:ext cx="8509858" cy="4756716"/>
          </a:xfrm>
          <a:prstGeom prst="rect">
            <a:avLst/>
          </a:prstGeom>
          <a:effectLst>
            <a:outerShdw blurRad="50800" dist="292100" dir="2700000">
              <a:srgbClr val="000000">
                <a:alpha val="40000"/>
              </a:srgbClr>
            </a:outerShdw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8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0E23D-033E-80E8-DA97-AB240C45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ru-RU" dirty="0"/>
              <a:t>Зачем я это делаю?</a:t>
            </a:r>
            <a:endParaRPr lang="ru-RU"/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рисунок, мультфильм, искусство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6C4154D6-69D1-DFC0-5112-6DB764F14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7000"/>
          </a:blip>
          <a:srcRect l="34597" r="33563" b="-3"/>
          <a:stretch/>
        </p:blipFill>
        <p:spPr>
          <a:xfrm>
            <a:off x="4629537" y="876301"/>
            <a:ext cx="2932928" cy="5181600"/>
          </a:xfrm>
          <a:prstGeom prst="rect">
            <a:avLst/>
          </a:prstGeom>
          <a:effectLst>
            <a:outerShdw blurRad="190500" dist="800100" dir="2700000">
              <a:srgbClr val="000000">
                <a:alpha val="43000"/>
              </a:srgb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97C9B5B-6841-770D-5380-30D3E6FA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4360" y="895440"/>
            <a:ext cx="3199351" cy="516246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ru-RU"/>
          </a:p>
          <a:p>
            <a:r>
              <a:rPr lang="ru-RU" dirty="0"/>
              <a:t>Цель создания этой игра это мое желание развить свои познания в написании кода в среде разработки </a:t>
            </a:r>
            <a:r>
              <a:rPr lang="ru-RU" dirty="0" err="1"/>
              <a:t>Pygame</a:t>
            </a:r>
            <a:r>
              <a:rPr lang="ru-RU" dirty="0"/>
              <a:t> и написании кода в общем на языке Python.</a:t>
            </a:r>
          </a:p>
        </p:txBody>
      </p:sp>
    </p:spTree>
    <p:extLst>
      <p:ext uri="{BB962C8B-B14F-4D97-AF65-F5344CB8AC3E}">
        <p14:creationId xmlns:p14="http://schemas.microsoft.com/office/powerpoint/2010/main" val="232588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череп, кост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884F11BC-82BA-46E4-29F3-617E56948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3103173" y="1338608"/>
            <a:ext cx="10084129" cy="568035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CE56B-605B-4924-A74D-A1C16862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33098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ТЗ(</a:t>
            </a:r>
            <a:r>
              <a:rPr lang="en-US" sz="4800" dirty="0" err="1">
                <a:solidFill>
                  <a:srgbClr val="FFFFFF"/>
                </a:solidFill>
              </a:rPr>
              <a:t>кратко</a:t>
            </a:r>
            <a:r>
              <a:rPr lang="en-US" sz="4800" dirty="0">
                <a:solidFill>
                  <a:srgbClr val="FFFFFF"/>
                </a:solidFill>
              </a:rPr>
              <a:t>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Объект 2">
            <a:extLst>
              <a:ext uri="{FF2B5EF4-FFF2-40B4-BE49-F238E27FC236}">
                <a16:creationId xmlns:a16="http://schemas.microsoft.com/office/drawing/2014/main" id="{B625AB45-4646-CE04-5B25-20B157DDE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528362"/>
              </p:ext>
            </p:extLst>
          </p:nvPr>
        </p:nvGraphicFramePr>
        <p:xfrm>
          <a:off x="6220655" y="2052616"/>
          <a:ext cx="5910919" cy="4248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968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зарисовка, рисунок, мультфильм, Детское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AFAAC6A6-FA17-18FA-D480-72BB526C7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-21053" t="-5078" r="21053" b="4883"/>
          <a:stretch/>
        </p:blipFill>
        <p:spPr>
          <a:xfrm>
            <a:off x="6822" y="10"/>
            <a:ext cx="12192027" cy="687139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F3608-42DE-71E7-0369-2608BB34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Что дальше?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74F9E-5466-FC95-3010-482B6BEC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857" y="5159228"/>
            <a:ext cx="6581930" cy="746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cap="all" spc="300">
                <a:solidFill>
                  <a:srgbClr val="FFFFFF"/>
                </a:solidFill>
              </a:rPr>
              <a:t>Буду дописывать проект. Невыполненных задач еще много.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5449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Широкоэкранный</PresentationFormat>
  <Paragraphs>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VaultVTI</vt:lpstr>
      <vt:lpstr>"Бесконечный лабиринт"</vt:lpstr>
      <vt:lpstr>Что же это?</vt:lpstr>
      <vt:lpstr>Зачем я это делаю?</vt:lpstr>
      <vt:lpstr>ТЗ(кратко)</vt:lpstr>
      <vt:lpstr>Что дальше?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249</cp:revision>
  <dcterms:created xsi:type="dcterms:W3CDTF">2024-03-01T15:42:25Z</dcterms:created>
  <dcterms:modified xsi:type="dcterms:W3CDTF">2024-03-01T16:55:29Z</dcterms:modified>
</cp:coreProperties>
</file>