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  <p:sldMasterId id="2147483769" r:id="rId2"/>
  </p:sldMasterIdLst>
  <p:sldIdLst>
    <p:sldId id="256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4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76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3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178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674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550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988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60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054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378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7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1447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430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961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4049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4479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63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514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3722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9542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2689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47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4531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0463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5070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17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75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65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72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4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50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020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F11AF-F850-4057-87B6-95519E8E9900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43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CA05AF-CCBE-4097-BF1B-7661B087DACF}"/>
              </a:ext>
            </a:extLst>
          </p:cNvPr>
          <p:cNvSpPr txBox="1"/>
          <p:nvPr/>
        </p:nvSpPr>
        <p:spPr>
          <a:xfrm>
            <a:off x="4178300" y="279400"/>
            <a:ext cx="499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/>
              <a:t>Презентация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321D1-D5AA-4716-A8C2-96F78FF9A9B9}"/>
              </a:ext>
            </a:extLst>
          </p:cNvPr>
          <p:cNvSpPr txBox="1"/>
          <p:nvPr/>
        </p:nvSpPr>
        <p:spPr>
          <a:xfrm>
            <a:off x="3022600" y="1110397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Игра </a:t>
            </a:r>
            <a:r>
              <a:rPr lang="en-US" sz="3200" dirty="0"/>
              <a:t>“Moon Escape”</a:t>
            </a:r>
            <a:endParaRPr lang="ru-RU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47FF2-049A-40BF-857F-FAEFFDDC7691}"/>
              </a:ext>
            </a:extLst>
          </p:cNvPr>
          <p:cNvSpPr txBox="1"/>
          <p:nvPr/>
        </p:nvSpPr>
        <p:spPr>
          <a:xfrm>
            <a:off x="12700" y="5989935"/>
            <a:ext cx="608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Авторы</a:t>
            </a:r>
            <a:r>
              <a:rPr lang="en-US" sz="2400" dirty="0"/>
              <a:t>: </a:t>
            </a:r>
            <a:r>
              <a:rPr lang="ru-RU" sz="2400" dirty="0"/>
              <a:t>Имир Бугрин</a:t>
            </a:r>
            <a:r>
              <a:rPr lang="en-US" sz="2400" dirty="0"/>
              <a:t>,</a:t>
            </a:r>
            <a:r>
              <a:rPr lang="ru-RU" sz="2400" dirty="0"/>
              <a:t> Альберт Батаев</a:t>
            </a:r>
          </a:p>
        </p:txBody>
      </p:sp>
    </p:spTree>
    <p:extLst>
      <p:ext uri="{BB962C8B-B14F-4D97-AF65-F5344CB8AC3E}">
        <p14:creationId xmlns:p14="http://schemas.microsoft.com/office/powerpoint/2010/main" val="152654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C1DE54-E147-4A7F-B9A3-532C7951FE0E}"/>
              </a:ext>
            </a:extLst>
          </p:cNvPr>
          <p:cNvSpPr txBox="1"/>
          <p:nvPr/>
        </p:nvSpPr>
        <p:spPr>
          <a:xfrm>
            <a:off x="4635500" y="254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Идея и цель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03664-E006-4D06-9D9A-4D8541C49BF2}"/>
              </a:ext>
            </a:extLst>
          </p:cNvPr>
          <p:cNvSpPr txBox="1"/>
          <p:nvPr/>
        </p:nvSpPr>
        <p:spPr>
          <a:xfrm>
            <a:off x="622300" y="11938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Создать </a:t>
            </a:r>
            <a:r>
              <a:rPr lang="en-US" sz="2800" dirty="0"/>
              <a:t>Single player </a:t>
            </a:r>
            <a:r>
              <a:rPr lang="ru-RU" sz="2800" dirty="0"/>
              <a:t>раннер-платформер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7798A-1830-48C5-8631-78B5594A4A4E}"/>
              </a:ext>
            </a:extLst>
          </p:cNvPr>
          <p:cNvSpPr txBox="1"/>
          <p:nvPr/>
        </p:nvSpPr>
        <p:spPr>
          <a:xfrm>
            <a:off x="622300" y="4152900"/>
            <a:ext cx="863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Цель</a:t>
            </a:r>
            <a:r>
              <a:rPr lang="en-US" sz="2800" dirty="0"/>
              <a:t>:</a:t>
            </a:r>
            <a:r>
              <a:rPr lang="ru-RU" sz="2800" dirty="0"/>
              <a:t> научиться писать игры на </a:t>
            </a:r>
            <a:r>
              <a:rPr lang="en-US" sz="2800" dirty="0"/>
              <a:t>Python,</a:t>
            </a:r>
            <a:r>
              <a:rPr lang="ru-RU" sz="2800" dirty="0"/>
              <a:t> используя библиотеку </a:t>
            </a:r>
            <a:r>
              <a:rPr lang="en-US" sz="2800" dirty="0"/>
              <a:t>Pygame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9668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27B17B-3743-47C3-B0C9-825014CADF3E}"/>
              </a:ext>
            </a:extLst>
          </p:cNvPr>
          <p:cNvSpPr txBox="1"/>
          <p:nvPr/>
        </p:nvSpPr>
        <p:spPr>
          <a:xfrm>
            <a:off x="4508500" y="317500"/>
            <a:ext cx="39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База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DE2484-95D4-440C-BFF3-336C74F25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072464"/>
            <a:ext cx="3325949" cy="51430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B35DA5-56CC-4C34-A684-233077066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300" y="5785541"/>
            <a:ext cx="774700" cy="107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E26038-B3DA-4689-B044-0006F41688E8}"/>
              </a:ext>
            </a:extLst>
          </p:cNvPr>
          <p:cNvSpPr txBox="1"/>
          <p:nvPr/>
        </p:nvSpPr>
        <p:spPr>
          <a:xfrm>
            <a:off x="3568700" y="266700"/>
            <a:ext cx="496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Как начать игру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E8BE6-8C2E-4603-8681-6F9766286C81}"/>
              </a:ext>
            </a:extLst>
          </p:cNvPr>
          <p:cNvSpPr txBox="1"/>
          <p:nvPr/>
        </p:nvSpPr>
        <p:spPr>
          <a:xfrm>
            <a:off x="698500" y="1142496"/>
            <a:ext cx="774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Пользователь должен ввести свой ник (длина ника не больше 5 символов)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2476E-7C3C-4A38-BA32-26860F5BE618}"/>
              </a:ext>
            </a:extLst>
          </p:cNvPr>
          <p:cNvSpPr txBox="1"/>
          <p:nvPr/>
        </p:nvSpPr>
        <p:spPr>
          <a:xfrm>
            <a:off x="698500" y="3937000"/>
            <a:ext cx="774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Выбор сложности (чем она выше</a:t>
            </a:r>
            <a:r>
              <a:rPr lang="en-US" dirty="0"/>
              <a:t>,</a:t>
            </a:r>
            <a:r>
              <a:rPr lang="ru-RU" dirty="0"/>
              <a:t> тем быстрее персонаж будет бежать)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9BCE57-4BB8-47F3-AB6C-5EAC748FE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400" y="266701"/>
            <a:ext cx="3070455" cy="3162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89A460-991A-4DC1-82EE-8A62C2C8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491" y="4445536"/>
            <a:ext cx="5506218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1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89C19-F8FE-425C-96DE-1F24DBCEE781}"/>
              </a:ext>
            </a:extLst>
          </p:cNvPr>
          <p:cNvSpPr txBox="1"/>
          <p:nvPr/>
        </p:nvSpPr>
        <p:spPr>
          <a:xfrm>
            <a:off x="3403600" y="381000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Gameplay</a:t>
            </a:r>
            <a:r>
              <a:rPr lang="ru-RU" sz="36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46F84-B1D1-4D01-8B26-6642D972E14D}"/>
              </a:ext>
            </a:extLst>
          </p:cNvPr>
          <p:cNvSpPr txBox="1"/>
          <p:nvPr/>
        </p:nvSpPr>
        <p:spPr>
          <a:xfrm>
            <a:off x="1657350" y="1659285"/>
            <a:ext cx="88773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Персонаж бежит по космической станции на луне. На пути он должен собирать деньги при этом нужно не попадаться под пули врагов. Так же персонаж может прыгать по платформам и ненадолго избегать выстрелов врагов. По дороге могут валяться загадочные свитки</a:t>
            </a:r>
            <a:r>
              <a:rPr lang="en-US" sz="2800" dirty="0"/>
              <a:t>,</a:t>
            </a:r>
            <a:r>
              <a:rPr lang="ru-RU" sz="2800" dirty="0"/>
              <a:t> которые открывают огромную дверь. Цель забега пробежать как можно дальше</a:t>
            </a:r>
            <a:r>
              <a:rPr lang="en-US" sz="2800" dirty="0"/>
              <a:t>,</a:t>
            </a:r>
            <a:r>
              <a:rPr lang="ru-RU" sz="2800" dirty="0"/>
              <a:t> побив свой или чужой рекорд.</a:t>
            </a:r>
          </a:p>
        </p:txBody>
      </p:sp>
    </p:spTree>
    <p:extLst>
      <p:ext uri="{BB962C8B-B14F-4D97-AF65-F5344CB8AC3E}">
        <p14:creationId xmlns:p14="http://schemas.microsoft.com/office/powerpoint/2010/main" val="208068722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1_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128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1_Аспект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</dc:creator>
  <cp:lastModifiedBy>al</cp:lastModifiedBy>
  <cp:revision>3</cp:revision>
  <dcterms:created xsi:type="dcterms:W3CDTF">2024-01-13T14:24:09Z</dcterms:created>
  <dcterms:modified xsi:type="dcterms:W3CDTF">2024-01-20T13:51:39Z</dcterms:modified>
</cp:coreProperties>
</file>