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62E7E-0CF9-4318-BD49-AF605BD8A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795666-C56E-46BA-ACC3-19D8DE841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B52455-F111-47A4-BA3C-88BFF530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E3CEDC-1BFD-4649-A63D-EDEA3570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65B9A4-DC9F-479B-9B6A-9E9E803C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6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B367C-2595-45CC-B39B-0F9BBADE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8DB277-7499-45D3-9C81-7648AD84B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8782EB-5C33-4214-A562-61A6739D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C9ED5A-F2AA-4AF9-B820-E98B2050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FC3DBB-926F-410F-A9F9-523DB582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44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99DABF-ED29-417A-A0DE-C47F77CBC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2B094A-E6EF-4E97-8179-A9610F960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86E53F-87B0-4265-8E40-11B36D27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FF8B9-98FF-432B-A8FA-BE88AB39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CD4EE8-F390-4768-B9B8-04A35AB2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0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9FE2D-DFAD-4D4A-BDB5-E291B8EA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F13CCA-5050-48B0-863E-4A1823DF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8A6F39-A4A8-4E14-861E-F1AB49A6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24FF1-6B7D-465A-8E82-CDD40129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32859-CF79-4434-84EE-E32EB78A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34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A0FFB-037B-454A-9E10-4F5A9FDD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986138-7E3D-430C-898F-5098BF11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7EE32-309B-4B83-9D9C-91B7CA58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F9384C-69C7-437B-AE00-60D87834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61F5E5-8E7D-4E12-90B3-C1CF4FC8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9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D02A-BE14-447A-B412-11F41389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E9D02B-0133-463B-BC97-08F512BD9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1A0F38-901B-4722-BC6D-4C853D873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46DA2-3F09-43C6-8D30-72A394C5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9A5862-96AF-4847-9796-A2F96807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8D9D47-2AC9-47BF-AE28-7C555590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41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59028-C5FD-4A0C-8463-7A65F56C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D5DE6D-867F-4DD5-8A0E-6CAF74D4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FB868A-F804-4ED0-A357-C32C3BC3E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3079A5-240A-4FBE-A3CD-004981BD0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9CBCF0-2C23-41B7-975F-8753CFBCD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83E525-475C-4A44-A25E-EA052105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3596EA-3555-4139-91D8-1B104958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D2F17-906D-40CF-A59B-1A8D8D1F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62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9C436-16C7-4380-AA98-672989CF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F4CBDF-40D3-4588-8E5C-6418C897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0EA714-5358-4A1B-AE46-34185EF6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E3E02E-1DD0-4227-9ED8-CDB787DC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5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7706F4-8D9D-4334-9417-4FC4D1C5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6D265D-A121-4206-842C-A745173B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2D8A4A-F9D4-487D-B9FE-9D64A59D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26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3028F-5E8C-4925-A285-F9604528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D2BA3-A154-4CE3-A537-7156E631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FB193C-CFD5-433E-8397-07C7AACC9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E93AA-654B-4151-A7BA-65AA6A98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573B2D-E2FD-4466-8546-CAFC0403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A7555E-EA5A-46AB-AFFD-1ED91D1E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04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7CF07-8F11-45C2-B0E4-6453E5C1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C313A0-F93D-4948-865C-696C880F3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530A3A-F27C-45F6-B4B3-E12A17FD5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6A58F7-D47F-4C6F-987E-67FD6FAD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11AF-F850-4057-87B6-95519E8E9900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9FC7C0-A4AD-45CA-945B-B2B434B7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7A03FE-5861-4BC3-8DD7-140A049C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90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44BB6-0CC7-43D1-87C2-3F500865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74EC2C-BDEB-4DCA-8ACA-22EFC9F22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50AF3E-32A3-4EBC-B102-6729DFB8B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F11AF-F850-4057-87B6-95519E8E9900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DD5661-6F35-4C78-8AC9-9BFD25C46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FFE1BF-AF52-440E-8D9A-79B57C5D3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12D2-69F1-4861-9CD1-A413A1441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97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CA05AF-CCBE-4097-BF1B-7661B087DACF}"/>
              </a:ext>
            </a:extLst>
          </p:cNvPr>
          <p:cNvSpPr txBox="1"/>
          <p:nvPr/>
        </p:nvSpPr>
        <p:spPr>
          <a:xfrm>
            <a:off x="4749800" y="406400"/>
            <a:ext cx="499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Презентация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321D1-D5AA-4716-A8C2-96F78FF9A9B9}"/>
              </a:ext>
            </a:extLst>
          </p:cNvPr>
          <p:cNvSpPr txBox="1"/>
          <p:nvPr/>
        </p:nvSpPr>
        <p:spPr>
          <a:xfrm>
            <a:off x="3263900" y="13970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Игра </a:t>
            </a:r>
            <a:r>
              <a:rPr lang="en-US" sz="3200" dirty="0"/>
              <a:t>“Moon Escape”</a:t>
            </a:r>
            <a:endParaRPr lang="ru-R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47FF2-049A-40BF-857F-FAEFFDDC7691}"/>
              </a:ext>
            </a:extLst>
          </p:cNvPr>
          <p:cNvSpPr txBox="1"/>
          <p:nvPr/>
        </p:nvSpPr>
        <p:spPr>
          <a:xfrm>
            <a:off x="12700" y="5989935"/>
            <a:ext cx="608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Авторы</a:t>
            </a:r>
            <a:r>
              <a:rPr lang="en-US" sz="2400" dirty="0"/>
              <a:t>: </a:t>
            </a:r>
            <a:r>
              <a:rPr lang="ru-RU" sz="2400" dirty="0"/>
              <a:t>Имир Бугрин</a:t>
            </a:r>
            <a:r>
              <a:rPr lang="en-US" sz="2400" dirty="0"/>
              <a:t>,</a:t>
            </a:r>
            <a:r>
              <a:rPr lang="ru-RU" sz="2400" dirty="0"/>
              <a:t> Альберт Батаев</a:t>
            </a:r>
          </a:p>
        </p:txBody>
      </p:sp>
    </p:spTree>
    <p:extLst>
      <p:ext uri="{BB962C8B-B14F-4D97-AF65-F5344CB8AC3E}">
        <p14:creationId xmlns:p14="http://schemas.microsoft.com/office/powerpoint/2010/main" val="152654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E4E96-BF08-4262-9C68-A36B2D46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8DB5B-0D1E-468B-A66E-0584C02C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867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</dc:creator>
  <cp:lastModifiedBy>al</cp:lastModifiedBy>
  <cp:revision>1</cp:revision>
  <dcterms:created xsi:type="dcterms:W3CDTF">2024-01-13T14:24:09Z</dcterms:created>
  <dcterms:modified xsi:type="dcterms:W3CDTF">2024-01-13T14:28:38Z</dcterms:modified>
</cp:coreProperties>
</file>