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5AA7C26-7C2D-4DF3-A252-E8DABADBDB81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F96F3FE-25E3-430D-A417-D4FBFAD658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068960"/>
            <a:ext cx="6858000" cy="914400"/>
          </a:xfrm>
        </p:spPr>
        <p:txBody>
          <a:bodyPr/>
          <a:lstStyle/>
          <a:p>
            <a:r>
              <a:rPr lang="ru-RU" dirty="0" smtClean="0"/>
              <a:t>Первого поколения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3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9096" cy="1371600"/>
          </a:xfrm>
        </p:spPr>
        <p:txBody>
          <a:bodyPr/>
          <a:lstStyle/>
          <a:p>
            <a:r>
              <a:rPr lang="ru-RU" dirty="0" smtClean="0"/>
              <a:t>Основные положения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SortMan – </a:t>
            </a:r>
            <a:r>
              <a:rPr lang="ru-RU" dirty="0" smtClean="0"/>
              <a:t>настраиваемый сортировщик файлов.</a:t>
            </a:r>
          </a:p>
          <a:p>
            <a:endParaRPr lang="ru-RU" dirty="0"/>
          </a:p>
          <a:p>
            <a:r>
              <a:rPr lang="ru-RU" dirty="0" smtClean="0"/>
              <a:t>Написан на языке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Графический интерфейс сделан на </a:t>
            </a:r>
            <a:r>
              <a:rPr lang="en-US" dirty="0" smtClean="0"/>
              <a:t>PyQt5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Автор работы</a:t>
            </a:r>
            <a:r>
              <a:rPr lang="en-US" dirty="0" smtClean="0"/>
              <a:t>:</a:t>
            </a:r>
            <a:r>
              <a:rPr lang="ru-RU" dirty="0" smtClean="0"/>
              <a:t> Бугрин 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10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89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60</TotalTime>
  <Words>16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Главная</vt:lpstr>
      <vt:lpstr>SortMan</vt:lpstr>
      <vt:lpstr>Основные положения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Имир Бугрин</dc:creator>
  <cp:lastModifiedBy>Имир Бугрин</cp:lastModifiedBy>
  <cp:revision>4</cp:revision>
  <dcterms:created xsi:type="dcterms:W3CDTF">2024-11-25T14:33:09Z</dcterms:created>
  <dcterms:modified xsi:type="dcterms:W3CDTF">2024-11-25T15:33:34Z</dcterms:modified>
</cp:coreProperties>
</file>