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0" r:id="rId11"/>
    <p:sldId id="271" r:id="rId12"/>
    <p:sldId id="269" r:id="rId13"/>
    <p:sldId id="266" r:id="rId14"/>
    <p:sldId id="267" r:id="rId15"/>
    <p:sldId id="26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5B910-B90B-4A88-A1B0-B5D22B694557}" v="118" dt="2025-05-13T00:25:10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el Morris" userId="0cfa80484b75b40d" providerId="LiveId" clId="{8655B910-B90B-4A88-A1B0-B5D22B694557}"/>
    <pc:docChg chg="undo custSel addSld delSld modSld sldOrd">
      <pc:chgData name="Nathaniel Morris" userId="0cfa80484b75b40d" providerId="LiveId" clId="{8655B910-B90B-4A88-A1B0-B5D22B694557}" dt="2025-05-13T01:02:43.311" v="4851" actId="20577"/>
      <pc:docMkLst>
        <pc:docMk/>
      </pc:docMkLst>
      <pc:sldChg chg="modSp mod">
        <pc:chgData name="Nathaniel Morris" userId="0cfa80484b75b40d" providerId="LiveId" clId="{8655B910-B90B-4A88-A1B0-B5D22B694557}" dt="2025-05-12T21:39:12.873" v="3247" actId="20577"/>
        <pc:sldMkLst>
          <pc:docMk/>
          <pc:sldMk cId="606699498" sldId="256"/>
        </pc:sldMkLst>
        <pc:spChg chg="mod">
          <ac:chgData name="Nathaniel Morris" userId="0cfa80484b75b40d" providerId="LiveId" clId="{8655B910-B90B-4A88-A1B0-B5D22B694557}" dt="2025-05-12T21:39:12.873" v="3247" actId="20577"/>
          <ac:spMkLst>
            <pc:docMk/>
            <pc:sldMk cId="606699498" sldId="256"/>
            <ac:spMk id="2" creationId="{43B870C3-490B-B97F-3D4F-1900AD8E7BB2}"/>
          </ac:spMkLst>
        </pc:spChg>
      </pc:sldChg>
      <pc:sldChg chg="modSp new mod">
        <pc:chgData name="Nathaniel Morris" userId="0cfa80484b75b40d" providerId="LiveId" clId="{8655B910-B90B-4A88-A1B0-B5D22B694557}" dt="2025-05-12T19:17:22.146" v="617" actId="313"/>
        <pc:sldMkLst>
          <pc:docMk/>
          <pc:sldMk cId="1174011548" sldId="257"/>
        </pc:sldMkLst>
        <pc:spChg chg="mod">
          <ac:chgData name="Nathaniel Morris" userId="0cfa80484b75b40d" providerId="LiveId" clId="{8655B910-B90B-4A88-A1B0-B5D22B694557}" dt="2025-05-12T19:10:07.646" v="110" actId="20577"/>
          <ac:spMkLst>
            <pc:docMk/>
            <pc:sldMk cId="1174011548" sldId="257"/>
            <ac:spMk id="2" creationId="{6D05B299-27F5-EEC3-3096-FCDFE1584E35}"/>
          </ac:spMkLst>
        </pc:spChg>
        <pc:spChg chg="mod">
          <ac:chgData name="Nathaniel Morris" userId="0cfa80484b75b40d" providerId="LiveId" clId="{8655B910-B90B-4A88-A1B0-B5D22B694557}" dt="2025-05-12T19:17:22.146" v="617" actId="313"/>
          <ac:spMkLst>
            <pc:docMk/>
            <pc:sldMk cId="1174011548" sldId="257"/>
            <ac:spMk id="3" creationId="{4D0D9D73-BD29-D1AB-170F-E37B7DE358EA}"/>
          </ac:spMkLst>
        </pc:spChg>
      </pc:sldChg>
      <pc:sldChg chg="modSp new mod ord">
        <pc:chgData name="Nathaniel Morris" userId="0cfa80484b75b40d" providerId="LiveId" clId="{8655B910-B90B-4A88-A1B0-B5D22B694557}" dt="2025-05-13T01:02:43.311" v="4851" actId="20577"/>
        <pc:sldMkLst>
          <pc:docMk/>
          <pc:sldMk cId="196376817" sldId="258"/>
        </pc:sldMkLst>
        <pc:spChg chg="mod">
          <ac:chgData name="Nathaniel Morris" userId="0cfa80484b75b40d" providerId="LiveId" clId="{8655B910-B90B-4A88-A1B0-B5D22B694557}" dt="2025-05-13T01:02:43.311" v="4851" actId="20577"/>
          <ac:spMkLst>
            <pc:docMk/>
            <pc:sldMk cId="196376817" sldId="258"/>
            <ac:spMk id="2" creationId="{86B54BE6-B17B-FCE6-41D7-5312E8518723}"/>
          </ac:spMkLst>
        </pc:spChg>
        <pc:spChg chg="mod">
          <ac:chgData name="Nathaniel Morris" userId="0cfa80484b75b40d" providerId="LiveId" clId="{8655B910-B90B-4A88-A1B0-B5D22B694557}" dt="2025-05-12T19:10:52.999" v="135" actId="20577"/>
          <ac:spMkLst>
            <pc:docMk/>
            <pc:sldMk cId="196376817" sldId="258"/>
            <ac:spMk id="3" creationId="{D31C6C7C-AEA5-DB75-A539-EBDF5697D505}"/>
          </ac:spMkLst>
        </pc:spChg>
      </pc:sldChg>
      <pc:sldChg chg="modSp new mod">
        <pc:chgData name="Nathaniel Morris" userId="0cfa80484b75b40d" providerId="LiveId" clId="{8655B910-B90B-4A88-A1B0-B5D22B694557}" dt="2025-05-12T19:29:49.763" v="1501" actId="20577"/>
        <pc:sldMkLst>
          <pc:docMk/>
          <pc:sldMk cId="3072701139" sldId="259"/>
        </pc:sldMkLst>
        <pc:spChg chg="mod">
          <ac:chgData name="Nathaniel Morris" userId="0cfa80484b75b40d" providerId="LiveId" clId="{8655B910-B90B-4A88-A1B0-B5D22B694557}" dt="2025-05-12T19:17:33.280" v="641" actId="20577"/>
          <ac:spMkLst>
            <pc:docMk/>
            <pc:sldMk cId="3072701139" sldId="259"/>
            <ac:spMk id="2" creationId="{F06B19AD-51B4-901B-87D0-D41AE85AA572}"/>
          </ac:spMkLst>
        </pc:spChg>
        <pc:spChg chg="mod">
          <ac:chgData name="Nathaniel Morris" userId="0cfa80484b75b40d" providerId="LiveId" clId="{8655B910-B90B-4A88-A1B0-B5D22B694557}" dt="2025-05-12T19:29:49.763" v="1501" actId="20577"/>
          <ac:spMkLst>
            <pc:docMk/>
            <pc:sldMk cId="3072701139" sldId="259"/>
            <ac:spMk id="3" creationId="{5C13626A-9BC3-F963-566B-A2FC977BEF07}"/>
          </ac:spMkLst>
        </pc:spChg>
      </pc:sldChg>
      <pc:sldChg chg="modSp new mod">
        <pc:chgData name="Nathaniel Morris" userId="0cfa80484b75b40d" providerId="LiveId" clId="{8655B910-B90B-4A88-A1B0-B5D22B694557}" dt="2025-05-12T20:06:31.297" v="1929" actId="313"/>
        <pc:sldMkLst>
          <pc:docMk/>
          <pc:sldMk cId="3900679486" sldId="260"/>
        </pc:sldMkLst>
        <pc:spChg chg="mod">
          <ac:chgData name="Nathaniel Morris" userId="0cfa80484b75b40d" providerId="LiveId" clId="{8655B910-B90B-4A88-A1B0-B5D22B694557}" dt="2025-05-12T19:30:02.916" v="1533" actId="20577"/>
          <ac:spMkLst>
            <pc:docMk/>
            <pc:sldMk cId="3900679486" sldId="260"/>
            <ac:spMk id="2" creationId="{2D416A92-B72D-FB87-B64F-FB2D585DB623}"/>
          </ac:spMkLst>
        </pc:spChg>
        <pc:spChg chg="mod">
          <ac:chgData name="Nathaniel Morris" userId="0cfa80484b75b40d" providerId="LiveId" clId="{8655B910-B90B-4A88-A1B0-B5D22B694557}" dt="2025-05-12T20:06:31.297" v="1929" actId="313"/>
          <ac:spMkLst>
            <pc:docMk/>
            <pc:sldMk cId="3900679486" sldId="260"/>
            <ac:spMk id="3" creationId="{2D01A267-D074-EFC2-207B-10F0E73085F0}"/>
          </ac:spMkLst>
        </pc:spChg>
      </pc:sldChg>
      <pc:sldChg chg="modSp new mod">
        <pc:chgData name="Nathaniel Morris" userId="0cfa80484b75b40d" providerId="LiveId" clId="{8655B910-B90B-4A88-A1B0-B5D22B694557}" dt="2025-05-12T21:27:41.837" v="2392" actId="20577"/>
        <pc:sldMkLst>
          <pc:docMk/>
          <pc:sldMk cId="4156726966" sldId="261"/>
        </pc:sldMkLst>
        <pc:spChg chg="mod">
          <ac:chgData name="Nathaniel Morris" userId="0cfa80484b75b40d" providerId="LiveId" clId="{8655B910-B90B-4A88-A1B0-B5D22B694557}" dt="2025-05-12T20:08:01.798" v="1983" actId="20577"/>
          <ac:spMkLst>
            <pc:docMk/>
            <pc:sldMk cId="4156726966" sldId="261"/>
            <ac:spMk id="2" creationId="{9838F78C-B01E-B428-4DB7-86F50D1309E6}"/>
          </ac:spMkLst>
        </pc:spChg>
        <pc:spChg chg="mod">
          <ac:chgData name="Nathaniel Morris" userId="0cfa80484b75b40d" providerId="LiveId" clId="{8655B910-B90B-4A88-A1B0-B5D22B694557}" dt="2025-05-12T21:27:41.837" v="2392" actId="20577"/>
          <ac:spMkLst>
            <pc:docMk/>
            <pc:sldMk cId="4156726966" sldId="261"/>
            <ac:spMk id="3" creationId="{22296DA1-300C-2B70-0CCC-8CC04B608155}"/>
          </ac:spMkLst>
        </pc:spChg>
      </pc:sldChg>
      <pc:sldChg chg="modSp new mod">
        <pc:chgData name="Nathaniel Morris" userId="0cfa80484b75b40d" providerId="LiveId" clId="{8655B910-B90B-4A88-A1B0-B5D22B694557}" dt="2025-05-12T20:07:51.824" v="1956" actId="20577"/>
        <pc:sldMkLst>
          <pc:docMk/>
          <pc:sldMk cId="1080829586" sldId="262"/>
        </pc:sldMkLst>
        <pc:spChg chg="mod">
          <ac:chgData name="Nathaniel Morris" userId="0cfa80484b75b40d" providerId="LiveId" clId="{8655B910-B90B-4A88-A1B0-B5D22B694557}" dt="2025-05-12T20:07:51.824" v="1956" actId="20577"/>
          <ac:spMkLst>
            <pc:docMk/>
            <pc:sldMk cId="1080829586" sldId="262"/>
            <ac:spMk id="2" creationId="{DE3499DA-67C9-CCEA-DAD1-F44582C16192}"/>
          </ac:spMkLst>
        </pc:spChg>
      </pc:sldChg>
      <pc:sldChg chg="modSp new mod">
        <pc:chgData name="Nathaniel Morris" userId="0cfa80484b75b40d" providerId="LiveId" clId="{8655B910-B90B-4A88-A1B0-B5D22B694557}" dt="2025-05-12T21:33:31.424" v="2887" actId="20577"/>
        <pc:sldMkLst>
          <pc:docMk/>
          <pc:sldMk cId="285835914" sldId="263"/>
        </pc:sldMkLst>
        <pc:spChg chg="mod">
          <ac:chgData name="Nathaniel Morris" userId="0cfa80484b75b40d" providerId="LiveId" clId="{8655B910-B90B-4A88-A1B0-B5D22B694557}" dt="2025-05-12T21:27:58.253" v="2411" actId="20577"/>
          <ac:spMkLst>
            <pc:docMk/>
            <pc:sldMk cId="285835914" sldId="263"/>
            <ac:spMk id="2" creationId="{4A343494-DDB5-DE81-BDC5-93CCB03E4419}"/>
          </ac:spMkLst>
        </pc:spChg>
        <pc:spChg chg="mod">
          <ac:chgData name="Nathaniel Morris" userId="0cfa80484b75b40d" providerId="LiveId" clId="{8655B910-B90B-4A88-A1B0-B5D22B694557}" dt="2025-05-12T21:33:31.424" v="2887" actId="20577"/>
          <ac:spMkLst>
            <pc:docMk/>
            <pc:sldMk cId="285835914" sldId="263"/>
            <ac:spMk id="3" creationId="{8E199AE4-E2D0-EDAF-7818-C38C96F5F67B}"/>
          </ac:spMkLst>
        </pc:spChg>
      </pc:sldChg>
      <pc:sldChg chg="addSp delSp modSp new mod">
        <pc:chgData name="Nathaniel Morris" userId="0cfa80484b75b40d" providerId="LiveId" clId="{8655B910-B90B-4A88-A1B0-B5D22B694557}" dt="2025-05-12T22:03:40.460" v="4038" actId="14734"/>
        <pc:sldMkLst>
          <pc:docMk/>
          <pc:sldMk cId="1276568718" sldId="264"/>
        </pc:sldMkLst>
        <pc:spChg chg="mod">
          <ac:chgData name="Nathaniel Morris" userId="0cfa80484b75b40d" providerId="LiveId" clId="{8655B910-B90B-4A88-A1B0-B5D22B694557}" dt="2025-05-12T21:33:40.651" v="2904" actId="20577"/>
          <ac:spMkLst>
            <pc:docMk/>
            <pc:sldMk cId="1276568718" sldId="264"/>
            <ac:spMk id="2" creationId="{F4EC8F63-47C7-FC14-151C-36A8C7D07064}"/>
          </ac:spMkLst>
        </pc:spChg>
        <pc:spChg chg="del">
          <ac:chgData name="Nathaniel Morris" userId="0cfa80484b75b40d" providerId="LiveId" clId="{8655B910-B90B-4A88-A1B0-B5D22B694557}" dt="2025-05-12T21:34:17.277" v="2905" actId="3680"/>
          <ac:spMkLst>
            <pc:docMk/>
            <pc:sldMk cId="1276568718" sldId="264"/>
            <ac:spMk id="3" creationId="{9D8F4091-2DD6-DCDE-B321-1902474EBD8A}"/>
          </ac:spMkLst>
        </pc:spChg>
        <pc:graphicFrameChg chg="add mod ord modGraphic">
          <ac:chgData name="Nathaniel Morris" userId="0cfa80484b75b40d" providerId="LiveId" clId="{8655B910-B90B-4A88-A1B0-B5D22B694557}" dt="2025-05-12T22:03:40.460" v="4038" actId="14734"/>
          <ac:graphicFrameMkLst>
            <pc:docMk/>
            <pc:sldMk cId="1276568718" sldId="264"/>
            <ac:graphicFrameMk id="4" creationId="{8E6F7F07-194D-C9EA-F94E-E42059287127}"/>
          </ac:graphicFrameMkLst>
        </pc:graphicFrameChg>
      </pc:sldChg>
      <pc:sldChg chg="modSp new mod">
        <pc:chgData name="Nathaniel Morris" userId="0cfa80484b75b40d" providerId="LiveId" clId="{8655B910-B90B-4A88-A1B0-B5D22B694557}" dt="2025-05-12T22:00:22.210" v="3928" actId="20577"/>
        <pc:sldMkLst>
          <pc:docMk/>
          <pc:sldMk cId="1705589299" sldId="265"/>
        </pc:sldMkLst>
        <pc:spChg chg="mod">
          <ac:chgData name="Nathaniel Morris" userId="0cfa80484b75b40d" providerId="LiveId" clId="{8655B910-B90B-4A88-A1B0-B5D22B694557}" dt="2025-05-12T21:39:01.212" v="3242" actId="20577"/>
          <ac:spMkLst>
            <pc:docMk/>
            <pc:sldMk cId="1705589299" sldId="265"/>
            <ac:spMk id="2" creationId="{9079BCEF-6502-54F6-4B4C-CA3CB898379C}"/>
          </ac:spMkLst>
        </pc:spChg>
        <pc:spChg chg="mod">
          <ac:chgData name="Nathaniel Morris" userId="0cfa80484b75b40d" providerId="LiveId" clId="{8655B910-B90B-4A88-A1B0-B5D22B694557}" dt="2025-05-12T22:00:22.210" v="3928" actId="20577"/>
          <ac:spMkLst>
            <pc:docMk/>
            <pc:sldMk cId="1705589299" sldId="265"/>
            <ac:spMk id="3" creationId="{7290958A-030F-2028-EC34-5A021FD1CCC5}"/>
          </ac:spMkLst>
        </pc:spChg>
      </pc:sldChg>
      <pc:sldChg chg="modSp new mod ord">
        <pc:chgData name="Nathaniel Morris" userId="0cfa80484b75b40d" providerId="LiveId" clId="{8655B910-B90B-4A88-A1B0-B5D22B694557}" dt="2025-05-12T23:41:42.188" v="4512"/>
        <pc:sldMkLst>
          <pc:docMk/>
          <pc:sldMk cId="1618043901" sldId="266"/>
        </pc:sldMkLst>
        <pc:spChg chg="mod">
          <ac:chgData name="Nathaniel Morris" userId="0cfa80484b75b40d" providerId="LiveId" clId="{8655B910-B90B-4A88-A1B0-B5D22B694557}" dt="2025-05-12T21:40:20.135" v="3286" actId="20577"/>
          <ac:spMkLst>
            <pc:docMk/>
            <pc:sldMk cId="1618043901" sldId="266"/>
            <ac:spMk id="2" creationId="{927A667C-F6EB-8D46-DC10-FF8074AF9133}"/>
          </ac:spMkLst>
        </pc:spChg>
        <pc:spChg chg="mod">
          <ac:chgData name="Nathaniel Morris" userId="0cfa80484b75b40d" providerId="LiveId" clId="{8655B910-B90B-4A88-A1B0-B5D22B694557}" dt="2025-05-12T21:41:17.184" v="3453" actId="20577"/>
          <ac:spMkLst>
            <pc:docMk/>
            <pc:sldMk cId="1618043901" sldId="266"/>
            <ac:spMk id="3" creationId="{39443147-B8FE-375D-CA57-1263661659AA}"/>
          </ac:spMkLst>
        </pc:spChg>
      </pc:sldChg>
      <pc:sldChg chg="modSp new mod">
        <pc:chgData name="Nathaniel Morris" userId="0cfa80484b75b40d" providerId="LiveId" clId="{8655B910-B90B-4A88-A1B0-B5D22B694557}" dt="2025-05-12T21:41:46.102" v="3496" actId="20577"/>
        <pc:sldMkLst>
          <pc:docMk/>
          <pc:sldMk cId="636641581" sldId="267"/>
        </pc:sldMkLst>
        <pc:spChg chg="mod">
          <ac:chgData name="Nathaniel Morris" userId="0cfa80484b75b40d" providerId="LiveId" clId="{8655B910-B90B-4A88-A1B0-B5D22B694557}" dt="2025-05-12T21:41:46.102" v="3496" actId="20577"/>
          <ac:spMkLst>
            <pc:docMk/>
            <pc:sldMk cId="636641581" sldId="267"/>
            <ac:spMk id="2" creationId="{DBE1DBB2-66B1-E4F7-CEC4-E84B7BAAB7BF}"/>
          </ac:spMkLst>
        </pc:spChg>
      </pc:sldChg>
      <pc:sldChg chg="new del">
        <pc:chgData name="Nathaniel Morris" userId="0cfa80484b75b40d" providerId="LiveId" clId="{8655B910-B90B-4A88-A1B0-B5D22B694557}" dt="2025-05-12T21:41:32.548" v="3457" actId="2696"/>
        <pc:sldMkLst>
          <pc:docMk/>
          <pc:sldMk cId="4049566579" sldId="267"/>
        </pc:sldMkLst>
      </pc:sldChg>
      <pc:sldChg chg="new del">
        <pc:chgData name="Nathaniel Morris" userId="0cfa80484b75b40d" providerId="LiveId" clId="{8655B910-B90B-4A88-A1B0-B5D22B694557}" dt="2025-05-12T21:41:24.803" v="3455" actId="2696"/>
        <pc:sldMkLst>
          <pc:docMk/>
          <pc:sldMk cId="4091524333" sldId="267"/>
        </pc:sldMkLst>
      </pc:sldChg>
      <pc:sldChg chg="modSp new mod">
        <pc:chgData name="Nathaniel Morris" userId="0cfa80484b75b40d" providerId="LiveId" clId="{8655B910-B90B-4A88-A1B0-B5D22B694557}" dt="2025-05-12T21:42:05.270" v="3515" actId="122"/>
        <pc:sldMkLst>
          <pc:docMk/>
          <pc:sldMk cId="357215384" sldId="268"/>
        </pc:sldMkLst>
        <pc:spChg chg="mod">
          <ac:chgData name="Nathaniel Morris" userId="0cfa80484b75b40d" providerId="LiveId" clId="{8655B910-B90B-4A88-A1B0-B5D22B694557}" dt="2025-05-12T21:42:05.270" v="3515" actId="122"/>
          <ac:spMkLst>
            <pc:docMk/>
            <pc:sldMk cId="357215384" sldId="268"/>
            <ac:spMk id="2" creationId="{707ED2AA-D5B3-9F85-1BD6-A7FD8FF30F44}"/>
          </ac:spMkLst>
        </pc:spChg>
      </pc:sldChg>
      <pc:sldChg chg="modSp new mod">
        <pc:chgData name="Nathaniel Morris" userId="0cfa80484b75b40d" providerId="LiveId" clId="{8655B910-B90B-4A88-A1B0-B5D22B694557}" dt="2025-05-13T00:25:43.498" v="4836" actId="20577"/>
        <pc:sldMkLst>
          <pc:docMk/>
          <pc:sldMk cId="3674344102" sldId="269"/>
        </pc:sldMkLst>
        <pc:spChg chg="mod">
          <ac:chgData name="Nathaniel Morris" userId="0cfa80484b75b40d" providerId="LiveId" clId="{8655B910-B90B-4A88-A1B0-B5D22B694557}" dt="2025-05-12T21:43:05.675" v="3543" actId="20577"/>
          <ac:spMkLst>
            <pc:docMk/>
            <pc:sldMk cId="3674344102" sldId="269"/>
            <ac:spMk id="2" creationId="{1C6C195E-DA35-3054-B1A0-423BDE6127A8}"/>
          </ac:spMkLst>
        </pc:spChg>
        <pc:spChg chg="mod">
          <ac:chgData name="Nathaniel Morris" userId="0cfa80484b75b40d" providerId="LiveId" clId="{8655B910-B90B-4A88-A1B0-B5D22B694557}" dt="2025-05-13T00:25:43.498" v="4836" actId="20577"/>
          <ac:spMkLst>
            <pc:docMk/>
            <pc:sldMk cId="3674344102" sldId="269"/>
            <ac:spMk id="3" creationId="{B67EA05B-AEC1-F073-B37B-AA3F65AEBA57}"/>
          </ac:spMkLst>
        </pc:spChg>
      </pc:sldChg>
      <pc:sldChg chg="new del">
        <pc:chgData name="Nathaniel Morris" userId="0cfa80484b75b40d" providerId="LiveId" clId="{8655B910-B90B-4A88-A1B0-B5D22B694557}" dt="2025-05-12T21:42:51.998" v="3519" actId="2696"/>
        <pc:sldMkLst>
          <pc:docMk/>
          <pc:sldMk cId="4284745400" sldId="269"/>
        </pc:sldMkLst>
      </pc:sldChg>
      <pc:sldChg chg="addSp delSp modSp new mod">
        <pc:chgData name="Nathaniel Morris" userId="0cfa80484b75b40d" providerId="LiveId" clId="{8655B910-B90B-4A88-A1B0-B5D22B694557}" dt="2025-05-12T22:09:51.468" v="4411" actId="20577"/>
        <pc:sldMkLst>
          <pc:docMk/>
          <pc:sldMk cId="1698870454" sldId="270"/>
        </pc:sldMkLst>
        <pc:spChg chg="mod">
          <ac:chgData name="Nathaniel Morris" userId="0cfa80484b75b40d" providerId="LiveId" clId="{8655B910-B90B-4A88-A1B0-B5D22B694557}" dt="2025-05-12T21:58:05.112" v="3766" actId="20577"/>
          <ac:spMkLst>
            <pc:docMk/>
            <pc:sldMk cId="1698870454" sldId="270"/>
            <ac:spMk id="2" creationId="{73D6FDB1-4046-D657-F4CA-EEA75B0DBB61}"/>
          </ac:spMkLst>
        </pc:spChg>
        <pc:spChg chg="del">
          <ac:chgData name="Nathaniel Morris" userId="0cfa80484b75b40d" providerId="LiveId" clId="{8655B910-B90B-4A88-A1B0-B5D22B694557}" dt="2025-05-12T21:58:24.755" v="3767" actId="3680"/>
          <ac:spMkLst>
            <pc:docMk/>
            <pc:sldMk cId="1698870454" sldId="270"/>
            <ac:spMk id="3" creationId="{E922127D-92C6-CCD1-10A3-F01200D371CE}"/>
          </ac:spMkLst>
        </pc:spChg>
        <pc:graphicFrameChg chg="add mod ord modGraphic">
          <ac:chgData name="Nathaniel Morris" userId="0cfa80484b75b40d" providerId="LiveId" clId="{8655B910-B90B-4A88-A1B0-B5D22B694557}" dt="2025-05-12T22:09:51.468" v="4411" actId="20577"/>
          <ac:graphicFrameMkLst>
            <pc:docMk/>
            <pc:sldMk cId="1698870454" sldId="270"/>
            <ac:graphicFrameMk id="4" creationId="{9CC391C9-5667-48BF-8FEC-BC3F95062CCA}"/>
          </ac:graphicFrameMkLst>
        </pc:graphicFrameChg>
      </pc:sldChg>
      <pc:sldChg chg="modSp new mod">
        <pc:chgData name="Nathaniel Morris" userId="0cfa80484b75b40d" providerId="LiveId" clId="{8655B910-B90B-4A88-A1B0-B5D22B694557}" dt="2025-05-13T00:10:51.405" v="4834" actId="20577"/>
        <pc:sldMkLst>
          <pc:docMk/>
          <pc:sldMk cId="1430181262" sldId="271"/>
        </pc:sldMkLst>
        <pc:spChg chg="mod">
          <ac:chgData name="Nathaniel Morris" userId="0cfa80484b75b40d" providerId="LiveId" clId="{8655B910-B90B-4A88-A1B0-B5D22B694557}" dt="2025-05-12T23:27:29.215" v="4446" actId="20577"/>
          <ac:spMkLst>
            <pc:docMk/>
            <pc:sldMk cId="1430181262" sldId="271"/>
            <ac:spMk id="2" creationId="{43B33DF7-4B5C-C4CA-4C12-25517AA8AD72}"/>
          </ac:spMkLst>
        </pc:spChg>
        <pc:spChg chg="mod">
          <ac:chgData name="Nathaniel Morris" userId="0cfa80484b75b40d" providerId="LiveId" clId="{8655B910-B90B-4A88-A1B0-B5D22B694557}" dt="2025-05-13T00:10:51.405" v="4834" actId="20577"/>
          <ac:spMkLst>
            <pc:docMk/>
            <pc:sldMk cId="1430181262" sldId="271"/>
            <ac:spMk id="3" creationId="{3E188F81-D77A-DC39-1C66-BEE712D9D7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25F0-ABAE-9E60-D0E3-6C1B2FFBD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8564B-391A-714A-CC1C-49EABAC2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7EEA-A86E-CE68-9275-0A1F25AE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AE4B-59E8-544F-99FF-CE2EBBBF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B43EF-D201-98F9-CDE8-A331CCF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AD01-589A-177C-3704-F30EC784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00938-1C05-0C9C-0C91-457BD87BB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809EA-36B5-0256-1CC9-37949A0D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320-11C9-5C11-E7D6-70560FB3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286E-3F56-3E0D-9A26-50512ED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FDCDE-78B3-0AE0-6B8E-BEED74B7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78C75-E0EC-EE33-2020-61DF22D0F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770F-9C0F-21A1-ABF0-6342EED8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A655-9C17-EB04-87F5-5FC9C9F0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979F-903B-49F0-AD2A-2F574536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B478-1E65-4A66-3EC3-0BB6E17A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B460-C75D-ED9E-BFFE-C9A2E7D8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C1742-EF5B-85FF-D232-B2B3ECB6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DF28-C6D4-DEE4-139A-C9DF4DF6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1B4E2-0D7B-9597-980B-02AA7D4C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1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1C8F-AA40-6E24-7394-C34235AD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E4F0-3CDE-34E9-43CB-CEF7EB87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8C32-ED18-A461-5B23-1FF9AE3C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C575C-7533-1261-05BB-A1D93614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DF24-6A8C-DC3A-B6D1-636F59B1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0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3DFF-C770-B27E-E5F6-675ACFA4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0EF-CE95-A07E-FC35-A4BCDEBDA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EF18B-1654-49A1-3826-2E0F12B9B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8A9D9-3AAE-597F-8FBB-72610A76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D1950-B4D0-4B92-09F5-EFD86AF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B0008-FA9B-73AE-45FD-AA06002B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717-95C0-4E4A-C3DD-B2F0380E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E05B4-E8CD-077C-2059-1A5CCDF72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A7A58-E1AE-EC60-C843-8E0F92495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4F17E-E104-3BBF-75CC-654448AAC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BD732-743A-CAC5-A893-E0107E0F2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964F0-B333-45BC-5EE3-8B861E3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6D5B1-EE8D-5402-779D-A80D02C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1168D-721F-1F84-8D4F-30C2EDDD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B94-38E1-5A98-1DC8-9A1D2A3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C3228-2867-E05D-B19D-FD759CC9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01A41-E691-89F4-5459-99FD3FEA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06C19-CAF7-B1E3-9E99-E7698452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C9D64-E674-A782-A32F-5695225B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2BD6B-3E6E-7201-B7C2-0878625A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37F42-5F90-2241-7D83-8FE01378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3B69-94CF-56E4-2492-0AC8421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DE8B-5F46-311C-FBE8-55B69D91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B8CE2-761E-2E3F-34C7-F1DDE48B7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3BE1-6CF5-1161-7074-67592BFF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32B39-A68E-CF3E-4DD9-C63FC68E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D65B5-F45B-2B5A-400F-024E8FE2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5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7DDA-13E4-9A62-38A5-5434E3B7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4EBB1-AC47-D399-66A6-050169FB6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78A79-D95B-DE74-95BB-17D0025C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FEEE8-71F8-2A3B-D701-763351AE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0F4C-3244-6C3E-2705-5AC3F3DE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CABF1-88EE-5F1A-C5B8-C9E23288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63120-553B-96BE-256F-B3547135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6DDA-7596-ACC6-BBB4-D4C8D43A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1EC6-A478-07B7-3CC9-712D13961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F340-86AE-4EF9-8C82-BC3BF274CED5}" type="datetimeFigureOut">
              <a:rPr lang="en-US" smtClean="0"/>
              <a:t>05/12/2025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97C-5F38-179E-1B2B-B2BC16776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A7F6-7A07-5B5B-F913-A6D743BC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6282C-25D4-415D-B607-88543705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ostafa-samir.github.io/auto-diff-pt1/" TargetMode="External"/><Relationship Id="rId2" Type="http://schemas.openxmlformats.org/officeDocument/2006/relationships/hyperlink" Target="https://huggingface.co/blog/andmholm/what-is-automatic-differenti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70C3-490B-B97F-3D4F-1900AD8E7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Differentiation: Forward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96890-2AA1-78D3-EE3C-53A023980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Nathaniel W. Morris</a:t>
            </a:r>
          </a:p>
        </p:txBody>
      </p:sp>
    </p:spTree>
    <p:extLst>
      <p:ext uri="{BB962C8B-B14F-4D97-AF65-F5344CB8AC3E}">
        <p14:creationId xmlns:p14="http://schemas.microsoft.com/office/powerpoint/2010/main" val="60669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FDB1-4046-D657-F4CA-EEA75B0D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AD: Forward Mode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C391C9-5667-48BF-8FEC-BC3F95062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10572"/>
              </p:ext>
            </p:extLst>
          </p:nvPr>
        </p:nvGraphicFramePr>
        <p:xfrm>
          <a:off x="838200" y="1825625"/>
          <a:ext cx="1049796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2873">
                  <a:extLst>
                    <a:ext uri="{9D8B030D-6E8A-4147-A177-3AD203B41FA5}">
                      <a16:colId xmlns:a16="http://schemas.microsoft.com/office/drawing/2014/main" val="3718861356"/>
                    </a:ext>
                  </a:extLst>
                </a:gridCol>
                <a:gridCol w="1991551">
                  <a:extLst>
                    <a:ext uri="{9D8B030D-6E8A-4147-A177-3AD203B41FA5}">
                      <a16:colId xmlns:a16="http://schemas.microsoft.com/office/drawing/2014/main" val="1774405649"/>
                    </a:ext>
                  </a:extLst>
                </a:gridCol>
                <a:gridCol w="4392989">
                  <a:extLst>
                    <a:ext uri="{9D8B030D-6E8A-4147-A177-3AD203B41FA5}">
                      <a16:colId xmlns:a16="http://schemas.microsoft.com/office/drawing/2014/main" val="1771991112"/>
                    </a:ext>
                  </a:extLst>
                </a:gridCol>
                <a:gridCol w="1700553">
                  <a:extLst>
                    <a:ext uri="{9D8B030D-6E8A-4147-A177-3AD203B41FA5}">
                      <a16:colId xmlns:a16="http://schemas.microsoft.com/office/drawing/2014/main" val="231876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 Primal 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 Tangent 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0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v_(-1) = x_(1)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v_(-1)tan = x_(1)tan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0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v_(0) = x_(2)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v_(0)tan = x_(2)tan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01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v_(1) = v_(-1)v_(0)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* -4 =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v_(1)tan =  v_(-1)tan*v_(0) + v_(0)tan*v_(-1)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 * -4 + 1 * 3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7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v_(2) = ln(v_(-1))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ln(3) = 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v_(2)tan = v_(-1)tan*(1/v_(-1))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 * (1 / 3)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1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v_(3) = v_(1) + v_(0)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-12 + -4 = 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v_(3)tan = v_(1)tan + v_(0)tan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 + 1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3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v_(4) = v_(3) – v_(2)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-16 – 1.10 = -17.10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v_(4)tan = v_(3)tan – v_(2)tan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 – 0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v_(4)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-17.10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y(tan) = v_(4)tan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6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3DF7-4B5C-C4CA-4C12-25517AA8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Feature: Jacobian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8F81-D77A-DC39-1C66-BEE712D9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AD to compute Jacobian matrices</a:t>
            </a:r>
          </a:p>
          <a:p>
            <a:r>
              <a:rPr lang="en-US" dirty="0"/>
              <a:t>f: R</a:t>
            </a:r>
            <a:r>
              <a:rPr lang="en-US" baseline="30000" dirty="0"/>
              <a:t>n</a:t>
            </a:r>
            <a:r>
              <a:rPr lang="en-US" dirty="0"/>
              <a:t> -&gt; R</a:t>
            </a:r>
            <a:r>
              <a:rPr lang="en-US" baseline="30000" dirty="0"/>
              <a:t>m</a:t>
            </a:r>
            <a:r>
              <a:rPr lang="en-US" dirty="0"/>
              <a:t> </a:t>
            </a:r>
          </a:p>
          <a:p>
            <a:r>
              <a:rPr lang="en-US" dirty="0">
                <a:latin typeface="+mj-lt"/>
              </a:rPr>
              <a:t>Inputs: a </a:t>
            </a:r>
            <a:r>
              <a:rPr lang="en-US" b="0" i="0" dirty="0">
                <a:effectLst/>
                <a:latin typeface="+mj-lt"/>
              </a:rPr>
              <a:t>∈ R</a:t>
            </a:r>
            <a:r>
              <a:rPr lang="en-US" b="0" i="0" baseline="30000" dirty="0">
                <a:effectLst/>
                <a:latin typeface="+mj-lt"/>
              </a:rPr>
              <a:t>n</a:t>
            </a:r>
            <a:r>
              <a:rPr lang="en-US" b="0" i="0" dirty="0">
                <a:effectLst/>
                <a:latin typeface="+mj-lt"/>
              </a:rPr>
              <a:t>, w/ x = a, and x(tan) = e_(i), for I = 1, …, n</a:t>
            </a:r>
          </a:p>
          <a:p>
            <a:r>
              <a:rPr lang="en-US" dirty="0">
                <a:latin typeface="+mj-lt"/>
              </a:rPr>
              <a:t>Generates: partial derivatives for y_(j), j = 1, …, m w.r.t. x_(i)</a:t>
            </a:r>
          </a:p>
          <a:p>
            <a:r>
              <a:rPr lang="en-US" dirty="0">
                <a:latin typeface="+mj-lt"/>
              </a:rPr>
              <a:t>As such, each forward pass generates one column of the Jacobian</a:t>
            </a:r>
          </a:p>
        </p:txBody>
      </p:sp>
    </p:spTree>
    <p:extLst>
      <p:ext uri="{BB962C8B-B14F-4D97-AF65-F5344CB8AC3E}">
        <p14:creationId xmlns:p14="http://schemas.microsoft.com/office/powerpoint/2010/main" val="143018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195E-DA35-3054-B1A0-423BDE61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Code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EA05B-AEC1-F073-B37B-AA3F65AEB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4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67C-F6EB-8D46-DC10-FF8074AF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Automatic Differentiation?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3147-B8FE-375D-CA57-12636616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Seemed interesting</a:t>
            </a:r>
          </a:p>
          <a:p>
            <a:r>
              <a:rPr lang="en-US" dirty="0"/>
              <a:t>Machine learning applications were a cool discovery</a:t>
            </a:r>
          </a:p>
          <a:p>
            <a:r>
              <a:rPr lang="en-US" dirty="0"/>
              <a:t>Mainly, needed a project</a:t>
            </a:r>
          </a:p>
        </p:txBody>
      </p:sp>
    </p:spTree>
    <p:extLst>
      <p:ext uri="{BB962C8B-B14F-4D97-AF65-F5344CB8AC3E}">
        <p14:creationId xmlns:p14="http://schemas.microsoft.com/office/powerpoint/2010/main" val="161804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DBB2-66B1-E4F7-CEC4-E84B7BAA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BB72-1214-A7D6-FBC4-31829473F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D2AA-D5B3-9F85-1BD6-A7FD8FF3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638DD-A894-3347-0E5B-87A391ED4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BE6-B17B-FCE6-41D7-5312E851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r>
              <a:rPr lang="en-US"/>
              <a:t>/References: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6C7C-AEA5-DB75-A539-EBDF5697D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https://huggingface.co/blog/andmholm/what-is-automatic-differentiation</a:t>
            </a:r>
            <a:endParaRPr lang="en-US" dirty="0"/>
          </a:p>
          <a:p>
            <a:r>
              <a:rPr lang="en-US" dirty="0">
                <a:hlinkClick r:id="rId3"/>
              </a:rPr>
              <a:t>https://mostafa-samir.github.io/auto-diff-pt1/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B299-27F5-EEC3-3096-FCDFE158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9D73-BD29-D1AB-170F-E37B7DE3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means of calculating multiple derivatives rapidly, ergo, “automatic.”</a:t>
            </a:r>
          </a:p>
          <a:p>
            <a:r>
              <a:rPr lang="en-US" dirty="0"/>
              <a:t>Useful in the field of machine learning when applied to neural networks.</a:t>
            </a:r>
          </a:p>
          <a:p>
            <a:r>
              <a:rPr lang="en-US" dirty="0"/>
              <a:t>Used for computing partial derivatives in the gradient descent training method.</a:t>
            </a:r>
          </a:p>
          <a:p>
            <a:r>
              <a:rPr lang="en-US" dirty="0"/>
              <a:t>Gradient descent is the optimization algorithm currently used by LLM’s to “learn.”</a:t>
            </a:r>
          </a:p>
        </p:txBody>
      </p:sp>
    </p:spTree>
    <p:extLst>
      <p:ext uri="{BB962C8B-B14F-4D97-AF65-F5344CB8AC3E}">
        <p14:creationId xmlns:p14="http://schemas.microsoft.com/office/powerpoint/2010/main" val="11740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9AD-51B4-901B-87D0-D41AE85A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3626A-9BC3-F963-566B-A2FC977BE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Numeric Differentiation: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introduces two forms of error</a:t>
                </a:r>
              </a:p>
              <a:p>
                <a:pPr lvl="1"/>
                <a:r>
                  <a:rPr lang="en-US" dirty="0"/>
                  <a:t>Truncation error</a:t>
                </a:r>
              </a:p>
              <a:p>
                <a:pPr lvl="1"/>
                <a:r>
                  <a:rPr lang="en-US" dirty="0"/>
                  <a:t>Roundoff error</a:t>
                </a:r>
              </a:p>
              <a:p>
                <a:r>
                  <a:rPr lang="en-US" dirty="0"/>
                  <a:t>Though there are some ways to alleviate this error, ultimately, as truncation error is reduced by making h smaller, roundoff error increases (finite precision)</a:t>
                </a:r>
              </a:p>
              <a:p>
                <a:r>
                  <a:rPr lang="en-US" dirty="0"/>
                  <a:t>Additionally, this method requires ~ O(</a:t>
                </a:r>
                <a:r>
                  <a:rPr lang="en-US" dirty="0" err="1"/>
                  <a:t>mn</a:t>
                </a:r>
                <a:r>
                  <a:rPr lang="en-US" dirty="0"/>
                  <a:t>) steps for any function f:R</a:t>
                </a:r>
                <a:r>
                  <a:rPr lang="en-US" baseline="30000" dirty="0"/>
                  <a:t>n</a:t>
                </a:r>
                <a:r>
                  <a:rPr lang="en-US" dirty="0"/>
                  <a:t> -&gt; R</a:t>
                </a:r>
                <a:r>
                  <a:rPr lang="en-US" baseline="30000" dirty="0"/>
                  <a:t>m</a:t>
                </a:r>
              </a:p>
              <a:p>
                <a:r>
                  <a:rPr lang="en-US" dirty="0"/>
                  <a:t>Computationally inefficient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3626A-9BC3-F963-566B-A2FC977BE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7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6A92-B72D-FB87-B64F-FB2D585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Alternatives,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A267-D074-EFC2-207B-10F0E730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Differentiation</a:t>
            </a:r>
          </a:p>
          <a:p>
            <a:r>
              <a:rPr lang="en-US" dirty="0"/>
              <a:t>A computer’s way of hand-calculating derivatives one step at a time</a:t>
            </a:r>
          </a:p>
          <a:p>
            <a:r>
              <a:rPr lang="en-US" dirty="0"/>
              <a:t>Uses same derivative rules as Calculus</a:t>
            </a:r>
          </a:p>
          <a:p>
            <a:r>
              <a:rPr lang="en-US" dirty="0"/>
              <a:t>Eliminates truncation error</a:t>
            </a:r>
          </a:p>
          <a:p>
            <a:r>
              <a:rPr lang="en-US" dirty="0"/>
              <a:t>Leads to expression swell</a:t>
            </a:r>
          </a:p>
          <a:p>
            <a:r>
              <a:rPr lang="en-US" dirty="0"/>
              <a:t>Gives results with exponentially more redundant and useless terms</a:t>
            </a:r>
          </a:p>
        </p:txBody>
      </p:sp>
    </p:spTree>
    <p:extLst>
      <p:ext uri="{BB962C8B-B14F-4D97-AF65-F5344CB8AC3E}">
        <p14:creationId xmlns:p14="http://schemas.microsoft.com/office/powerpoint/2010/main" val="39006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DA-67C9-CCEA-DAD1-F44582C1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now, then?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0745-2BAA-8509-56A9-12B05FF8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78C-B01E-B428-4DB7-86F50D13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6DA1-300C-2B70-0CCC-8CC04B60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express composite functions</a:t>
            </a:r>
          </a:p>
          <a:p>
            <a:r>
              <a:rPr lang="en-US" dirty="0"/>
              <a:t>Break them down into variables and elementary operations</a:t>
            </a:r>
          </a:p>
          <a:p>
            <a:r>
              <a:rPr lang="en-US" dirty="0"/>
              <a:t>Chain derivatives of these components together</a:t>
            </a:r>
          </a:p>
          <a:p>
            <a:r>
              <a:rPr lang="en-US" dirty="0"/>
              <a:t>Done by means of an evaluation trace</a:t>
            </a:r>
          </a:p>
        </p:txBody>
      </p:sp>
    </p:spTree>
    <p:extLst>
      <p:ext uri="{BB962C8B-B14F-4D97-AF65-F5344CB8AC3E}">
        <p14:creationId xmlns:p14="http://schemas.microsoft.com/office/powerpoint/2010/main" val="415672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3494-DDB5-DE81-BDC5-93CCB03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99AE4-E2D0-EDAF-7818-C38C96F5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following variables:</a:t>
            </a:r>
          </a:p>
          <a:p>
            <a:pPr lvl="1"/>
            <a:r>
              <a:rPr lang="en-US" dirty="0"/>
              <a:t>Input: v_(i – n) = x_(i), i = 1, …, n</a:t>
            </a:r>
          </a:p>
          <a:p>
            <a:pPr lvl="1"/>
            <a:r>
              <a:rPr lang="en-US" dirty="0"/>
              <a:t>Intermediate: v_(i), I = 1, …, l</a:t>
            </a:r>
          </a:p>
          <a:p>
            <a:pPr lvl="1"/>
            <a:r>
              <a:rPr lang="en-US" dirty="0"/>
              <a:t>Output: y_(m – i) = v_(l – i), i = m – 1, …, 1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y = f(x_(1), x_(2)) = x_(1)x_(2) + x_(2) – ln(x_(1))</a:t>
            </a:r>
          </a:p>
          <a:p>
            <a:pPr lvl="1"/>
            <a:r>
              <a:rPr lang="en-US" dirty="0"/>
              <a:t>x_(1) = 2, x_(2) = 4</a:t>
            </a:r>
          </a:p>
        </p:txBody>
      </p:sp>
    </p:spTree>
    <p:extLst>
      <p:ext uri="{BB962C8B-B14F-4D97-AF65-F5344CB8AC3E}">
        <p14:creationId xmlns:p14="http://schemas.microsoft.com/office/powerpoint/2010/main" val="28583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F63-47C7-FC14-151C-36A8C7D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Trace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F7F07-194D-C9EA-F94E-E42059287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559561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51492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8862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Forward Primal 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8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v_(-1) = x_(1)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46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v_(0) = x_(2)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v_(1) = v_(-1)v_(0)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2(4)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v_(2) = ln(v_(-1))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ln(2) = 0.693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5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v_(3) = v_(1) + v_(0)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 + 4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v_(4) = v_(3) – v_(2)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 – 0.693 = 11.307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2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v_(4)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1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6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CEF-6502-54F6-4B4C-CA3CB898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AD: Forward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958A-030F-2028-EC34-5A021FD1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evaluation trace, and adds a tangent trace</a:t>
            </a:r>
          </a:p>
          <a:p>
            <a:r>
              <a:rPr lang="en-US" dirty="0"/>
              <a:t>Gives us the forward primal from the last example, and the forward tangent</a:t>
            </a:r>
          </a:p>
          <a:p>
            <a:r>
              <a:rPr lang="en-US" dirty="0"/>
              <a:t>By using the forward tangent, we get the derivative</a:t>
            </a:r>
          </a:p>
          <a:p>
            <a:r>
              <a:rPr lang="en-US" dirty="0"/>
              <a:t>Use the previous equation, with x_(1) = 3, x_(2) = -4, x_(1)tangent = 0, and x_(2)tangent = 1</a:t>
            </a:r>
          </a:p>
        </p:txBody>
      </p:sp>
    </p:spTree>
    <p:extLst>
      <p:ext uri="{BB962C8B-B14F-4D97-AF65-F5344CB8AC3E}">
        <p14:creationId xmlns:p14="http://schemas.microsoft.com/office/powerpoint/2010/main" val="170558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895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Automatic Differentiation: Forward Mode</vt:lpstr>
      <vt:lpstr>Preliminary Discussion</vt:lpstr>
      <vt:lpstr>Some Alternatives</vt:lpstr>
      <vt:lpstr>Some Alternatives, cont’d</vt:lpstr>
      <vt:lpstr>Well, what now, then?</vt:lpstr>
      <vt:lpstr>Automatic Differentiation</vt:lpstr>
      <vt:lpstr>Evaluation Trace</vt:lpstr>
      <vt:lpstr>Evaluation Trace</vt:lpstr>
      <vt:lpstr>AD: Forward Mode</vt:lpstr>
      <vt:lpstr>AD: Forward Mode</vt:lpstr>
      <vt:lpstr>Bonus Feature: Jacobian Matrices</vt:lpstr>
      <vt:lpstr>Quick Code Demo</vt:lpstr>
      <vt:lpstr>Why Automatic Differentiation?</vt:lpstr>
      <vt:lpstr>Questions?</vt:lpstr>
      <vt:lpstr>Thank you</vt:lpstr>
      <vt:lpstr>Sources/References: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Morris</dc:creator>
  <cp:lastModifiedBy>Nathaniel Morris</cp:lastModifiedBy>
  <cp:revision>1</cp:revision>
  <dcterms:created xsi:type="dcterms:W3CDTF">2025-05-12T14:29:22Z</dcterms:created>
  <dcterms:modified xsi:type="dcterms:W3CDTF">2025-05-13T01:02:44Z</dcterms:modified>
</cp:coreProperties>
</file>