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EB748-2F87-448D-BADC-8CE4206E8556}" type="doc">
      <dgm:prSet loTypeId="urn:microsoft.com/office/officeart/2005/8/layout/hProcess4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4FDBA0-85CE-48B5-8F55-8BBDF8D9EFE5}">
      <dgm:prSet phldrT="[Text]"/>
      <dgm:spPr/>
      <dgm:t>
        <a:bodyPr/>
        <a:lstStyle/>
        <a:p>
          <a:r>
            <a:rPr lang="en-US" dirty="0" smtClean="0"/>
            <a:t>Dataset</a:t>
          </a:r>
          <a:endParaRPr lang="en-US" dirty="0"/>
        </a:p>
      </dgm:t>
    </dgm:pt>
    <dgm:pt modelId="{17167DC7-5BB5-4092-9F2B-C2E2728A6FDB}" type="parTrans" cxnId="{53612450-CD42-4CE3-BE46-4604C8F4C4D8}">
      <dgm:prSet/>
      <dgm:spPr/>
      <dgm:t>
        <a:bodyPr/>
        <a:lstStyle/>
        <a:p>
          <a:endParaRPr lang="en-US"/>
        </a:p>
      </dgm:t>
    </dgm:pt>
    <dgm:pt modelId="{7EC063C5-A20B-44DF-9598-0ABC5A111FB3}" type="sibTrans" cxnId="{53612450-CD42-4CE3-BE46-4604C8F4C4D8}">
      <dgm:prSet/>
      <dgm:spPr/>
      <dgm:t>
        <a:bodyPr/>
        <a:lstStyle/>
        <a:p>
          <a:endParaRPr lang="en-US"/>
        </a:p>
      </dgm:t>
    </dgm:pt>
    <dgm:pt modelId="{0C83D01C-FC51-4F0E-BD2A-83F785E2AF6B}">
      <dgm:prSet phldrT="[Text]"/>
      <dgm:spPr/>
      <dgm:t>
        <a:bodyPr/>
        <a:lstStyle/>
        <a:p>
          <a:r>
            <a:rPr lang="en-US" dirty="0" smtClean="0"/>
            <a:t>CKD dataset collection</a:t>
          </a:r>
          <a:endParaRPr lang="en-US" dirty="0"/>
        </a:p>
      </dgm:t>
    </dgm:pt>
    <dgm:pt modelId="{6E80272E-5A3A-4AE3-A63E-8F5721A3D2F4}" type="parTrans" cxnId="{106284A6-214D-49E2-BB95-AB3AF88CAE36}">
      <dgm:prSet/>
      <dgm:spPr/>
      <dgm:t>
        <a:bodyPr/>
        <a:lstStyle/>
        <a:p>
          <a:endParaRPr lang="en-US"/>
        </a:p>
      </dgm:t>
    </dgm:pt>
    <dgm:pt modelId="{1D3C4F58-8E8B-42CD-9149-79EE3E887F29}" type="sibTrans" cxnId="{106284A6-214D-49E2-BB95-AB3AF88CAE36}">
      <dgm:prSet/>
      <dgm:spPr/>
      <dgm:t>
        <a:bodyPr/>
        <a:lstStyle/>
        <a:p>
          <a:endParaRPr lang="en-US"/>
        </a:p>
      </dgm:t>
    </dgm:pt>
    <dgm:pt modelId="{E77ABEC5-EDC0-4ABF-8C08-94FA2557B881}">
      <dgm:prSet phldrT="[Text]"/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5CD59553-C7B0-4CF9-B8EF-D71650A09558}" type="parTrans" cxnId="{0C24B53C-3D89-4A26-98ED-B4F9012D016B}">
      <dgm:prSet/>
      <dgm:spPr/>
      <dgm:t>
        <a:bodyPr/>
        <a:lstStyle/>
        <a:p>
          <a:endParaRPr lang="en-US"/>
        </a:p>
      </dgm:t>
    </dgm:pt>
    <dgm:pt modelId="{2EA244EF-C9EE-4ABD-B9A7-D6CEB74EB55F}" type="sibTrans" cxnId="{0C24B53C-3D89-4A26-98ED-B4F9012D016B}">
      <dgm:prSet/>
      <dgm:spPr/>
      <dgm:t>
        <a:bodyPr/>
        <a:lstStyle/>
        <a:p>
          <a:endParaRPr lang="en-US"/>
        </a:p>
      </dgm:t>
    </dgm:pt>
    <dgm:pt modelId="{E5F0CD24-BB31-4DF6-B75B-29792659A242}">
      <dgm:prSet phldrT="[Text]"/>
      <dgm:spPr/>
      <dgm:t>
        <a:bodyPr/>
        <a:lstStyle/>
        <a:p>
          <a:r>
            <a:rPr lang="en-US" dirty="0" smtClean="0"/>
            <a:t>Clean and convert data</a:t>
          </a:r>
          <a:endParaRPr lang="en-US" dirty="0"/>
        </a:p>
      </dgm:t>
    </dgm:pt>
    <dgm:pt modelId="{7D752054-04AE-4B43-BB3C-59121CF130D1}" type="parTrans" cxnId="{4469B132-5C73-4BBB-BA67-8EB7621680C9}">
      <dgm:prSet/>
      <dgm:spPr/>
      <dgm:t>
        <a:bodyPr/>
        <a:lstStyle/>
        <a:p>
          <a:endParaRPr lang="en-US"/>
        </a:p>
      </dgm:t>
    </dgm:pt>
    <dgm:pt modelId="{2AC91712-0527-42EB-B2E6-5F1BDD3FF9A4}" type="sibTrans" cxnId="{4469B132-5C73-4BBB-BA67-8EB7621680C9}">
      <dgm:prSet/>
      <dgm:spPr/>
      <dgm:t>
        <a:bodyPr/>
        <a:lstStyle/>
        <a:p>
          <a:endParaRPr lang="en-US"/>
        </a:p>
      </dgm:t>
    </dgm:pt>
    <dgm:pt modelId="{C28A7B4C-3322-43B5-9B5F-0ACD0480F17B}">
      <dgm:prSet phldrT="[Text]"/>
      <dgm:spPr/>
      <dgm:t>
        <a:bodyPr/>
        <a:lstStyle/>
        <a:p>
          <a:r>
            <a:rPr lang="en-US" dirty="0" smtClean="0"/>
            <a:t>Filling null values</a:t>
          </a:r>
          <a:endParaRPr lang="en-US" dirty="0"/>
        </a:p>
      </dgm:t>
    </dgm:pt>
    <dgm:pt modelId="{94EFB522-73C6-46DF-B8FE-498C9A05FC59}" type="parTrans" cxnId="{FB85AD0F-527E-457F-B29D-9ED58E15D513}">
      <dgm:prSet/>
      <dgm:spPr/>
      <dgm:t>
        <a:bodyPr/>
        <a:lstStyle/>
        <a:p>
          <a:endParaRPr lang="en-US"/>
        </a:p>
      </dgm:t>
    </dgm:pt>
    <dgm:pt modelId="{4C3D6150-BB54-499A-AD97-0BBC343E89FD}" type="sibTrans" cxnId="{FB85AD0F-527E-457F-B29D-9ED58E15D513}">
      <dgm:prSet/>
      <dgm:spPr/>
      <dgm:t>
        <a:bodyPr/>
        <a:lstStyle/>
        <a:p>
          <a:endParaRPr lang="en-US"/>
        </a:p>
      </dgm:t>
    </dgm:pt>
    <dgm:pt modelId="{46FA6A11-8C00-4161-A853-F722B194D097}">
      <dgm:prSet phldrT="[Text]"/>
      <dgm:spPr/>
      <dgm:t>
        <a:bodyPr/>
        <a:lstStyle/>
        <a:p>
          <a:r>
            <a:rPr lang="en-US" dirty="0" smtClean="0"/>
            <a:t>Classifiers</a:t>
          </a:r>
          <a:endParaRPr lang="en-US" dirty="0"/>
        </a:p>
      </dgm:t>
    </dgm:pt>
    <dgm:pt modelId="{1A7EBEA1-1D43-4D12-99B5-FA14828E9951}" type="parTrans" cxnId="{57B5C037-7F23-4C9D-A46B-E09FC06A3E7A}">
      <dgm:prSet/>
      <dgm:spPr/>
      <dgm:t>
        <a:bodyPr/>
        <a:lstStyle/>
        <a:p>
          <a:endParaRPr lang="en-US"/>
        </a:p>
      </dgm:t>
    </dgm:pt>
    <dgm:pt modelId="{9361D110-0D8F-4269-9D8B-3922EF2D763A}" type="sibTrans" cxnId="{57B5C037-7F23-4C9D-A46B-E09FC06A3E7A}">
      <dgm:prSet/>
      <dgm:spPr/>
      <dgm:t>
        <a:bodyPr/>
        <a:lstStyle/>
        <a:p>
          <a:endParaRPr lang="en-US"/>
        </a:p>
      </dgm:t>
    </dgm:pt>
    <dgm:pt modelId="{8911854C-3793-460E-9DD7-802849670EB2}">
      <dgm:prSet phldrT="[Text]"/>
      <dgm:spPr/>
      <dgm:t>
        <a:bodyPr/>
        <a:lstStyle/>
        <a:p>
          <a:r>
            <a:rPr lang="en-US" dirty="0" smtClean="0"/>
            <a:t>Ada, </a:t>
          </a:r>
          <a:r>
            <a:rPr lang="en-US" dirty="0" err="1" smtClean="0"/>
            <a:t>Xg</a:t>
          </a:r>
          <a:r>
            <a:rPr lang="en-US" dirty="0" smtClean="0"/>
            <a:t>, Cat Boost</a:t>
          </a:r>
          <a:endParaRPr lang="en-US" dirty="0"/>
        </a:p>
      </dgm:t>
    </dgm:pt>
    <dgm:pt modelId="{CF6C180D-7B1D-4915-B8AE-B7C2E17F4672}" type="parTrans" cxnId="{8E67CA85-E820-428C-8760-F9713E98A005}">
      <dgm:prSet/>
      <dgm:spPr/>
      <dgm:t>
        <a:bodyPr/>
        <a:lstStyle/>
        <a:p>
          <a:endParaRPr lang="en-US"/>
        </a:p>
      </dgm:t>
    </dgm:pt>
    <dgm:pt modelId="{4392419F-705A-4206-B757-1543E5BC6B51}" type="sibTrans" cxnId="{8E67CA85-E820-428C-8760-F9713E98A005}">
      <dgm:prSet/>
      <dgm:spPr/>
      <dgm:t>
        <a:bodyPr/>
        <a:lstStyle/>
        <a:p>
          <a:endParaRPr lang="en-US"/>
        </a:p>
      </dgm:t>
    </dgm:pt>
    <dgm:pt modelId="{5E85A63B-5AE2-49EF-9168-31ACC5B2D331}">
      <dgm:prSet/>
      <dgm:spPr/>
      <dgm:t>
        <a:bodyPr/>
        <a:lstStyle/>
        <a:p>
          <a:r>
            <a:rPr lang="en-US" dirty="0" smtClean="0"/>
            <a:t>Result</a:t>
          </a:r>
          <a:endParaRPr lang="en-US" dirty="0"/>
        </a:p>
      </dgm:t>
    </dgm:pt>
    <dgm:pt modelId="{FD395EF3-386E-4672-A638-896ED1D41829}" type="parTrans" cxnId="{6F3CBDC6-976A-411A-A51F-678698956F5D}">
      <dgm:prSet/>
      <dgm:spPr/>
      <dgm:t>
        <a:bodyPr/>
        <a:lstStyle/>
        <a:p>
          <a:endParaRPr lang="en-US"/>
        </a:p>
      </dgm:t>
    </dgm:pt>
    <dgm:pt modelId="{82A7F3FA-F0D2-4374-92A0-367D1D36C623}" type="sibTrans" cxnId="{6F3CBDC6-976A-411A-A51F-678698956F5D}">
      <dgm:prSet/>
      <dgm:spPr/>
      <dgm:t>
        <a:bodyPr/>
        <a:lstStyle/>
        <a:p>
          <a:endParaRPr lang="en-US"/>
        </a:p>
      </dgm:t>
    </dgm:pt>
    <dgm:pt modelId="{7FDCB761-E9CF-4BD6-9146-29F821DA875A}">
      <dgm:prSet/>
      <dgm:spPr/>
      <dgm:t>
        <a:bodyPr/>
        <a:lstStyle/>
        <a:p>
          <a:r>
            <a:rPr lang="en-US" dirty="0" smtClean="0"/>
            <a:t>Comparison</a:t>
          </a:r>
          <a:endParaRPr lang="en-US" dirty="0"/>
        </a:p>
      </dgm:t>
    </dgm:pt>
    <dgm:pt modelId="{5F2235EF-D365-436F-ABFE-58844DF478F4}" type="parTrans" cxnId="{CED629D7-114A-4F9E-B340-C86C6A21CB88}">
      <dgm:prSet/>
      <dgm:spPr/>
      <dgm:t>
        <a:bodyPr/>
        <a:lstStyle/>
        <a:p>
          <a:endParaRPr lang="en-US"/>
        </a:p>
      </dgm:t>
    </dgm:pt>
    <dgm:pt modelId="{EF52BDF8-206A-45EC-8B2A-9CEB804917BE}" type="sibTrans" cxnId="{CED629D7-114A-4F9E-B340-C86C6A21CB88}">
      <dgm:prSet/>
      <dgm:spPr/>
      <dgm:t>
        <a:bodyPr/>
        <a:lstStyle/>
        <a:p>
          <a:endParaRPr lang="en-US"/>
        </a:p>
      </dgm:t>
    </dgm:pt>
    <dgm:pt modelId="{F0D4E681-79DC-4F3A-9BE8-4134C3C93635}">
      <dgm:prSet phldrT="[Text]"/>
      <dgm:spPr/>
      <dgm:t>
        <a:bodyPr/>
        <a:lstStyle/>
        <a:p>
          <a:r>
            <a:rPr lang="en-US" dirty="0" smtClean="0"/>
            <a:t>Split train and test data</a:t>
          </a:r>
          <a:endParaRPr lang="en-US" dirty="0"/>
        </a:p>
      </dgm:t>
    </dgm:pt>
    <dgm:pt modelId="{13567094-2349-4CA0-A98B-3824C2C9FD4E}" type="parTrans" cxnId="{96C1D358-CB35-4023-A318-285C3CB87240}">
      <dgm:prSet/>
      <dgm:spPr/>
      <dgm:t>
        <a:bodyPr/>
        <a:lstStyle/>
        <a:p>
          <a:endParaRPr lang="en-US"/>
        </a:p>
      </dgm:t>
    </dgm:pt>
    <dgm:pt modelId="{7A1EFC26-1331-48F0-9F89-D58B2E9D6EE2}" type="sibTrans" cxnId="{96C1D358-CB35-4023-A318-285C3CB87240}">
      <dgm:prSet/>
      <dgm:spPr/>
      <dgm:t>
        <a:bodyPr/>
        <a:lstStyle/>
        <a:p>
          <a:endParaRPr lang="en-US"/>
        </a:p>
      </dgm:t>
    </dgm:pt>
    <dgm:pt modelId="{50B952AC-0D1B-4494-A978-F3C7AC32F6A9}">
      <dgm:prSet phldrT="[Text]"/>
      <dgm:spPr/>
      <dgm:t>
        <a:bodyPr/>
        <a:lstStyle/>
        <a:p>
          <a:r>
            <a:rPr lang="en-US" dirty="0" smtClean="0"/>
            <a:t>DT, ET, RF, NB, KNN, LGBM, SVM</a:t>
          </a:r>
          <a:endParaRPr lang="en-US" dirty="0"/>
        </a:p>
      </dgm:t>
    </dgm:pt>
    <dgm:pt modelId="{F6CC2FB7-AE31-4E12-AB23-C6188BCEA7C8}" type="parTrans" cxnId="{F61AAC91-B3B6-4053-8680-A8297B28A7F1}">
      <dgm:prSet/>
      <dgm:spPr/>
      <dgm:t>
        <a:bodyPr/>
        <a:lstStyle/>
        <a:p>
          <a:endParaRPr lang="en-US"/>
        </a:p>
      </dgm:t>
    </dgm:pt>
    <dgm:pt modelId="{752BC9BF-78AA-4727-AF1C-4D5F4DAF4BB9}" type="sibTrans" cxnId="{F61AAC91-B3B6-4053-8680-A8297B28A7F1}">
      <dgm:prSet/>
      <dgm:spPr/>
      <dgm:t>
        <a:bodyPr/>
        <a:lstStyle/>
        <a:p>
          <a:endParaRPr lang="en-US"/>
        </a:p>
      </dgm:t>
    </dgm:pt>
    <dgm:pt modelId="{BDCA281F-5B73-4E38-80DA-008501EABEB4}">
      <dgm:prSet phldrT="[Text]"/>
      <dgm:spPr/>
      <dgm:t>
        <a:bodyPr/>
        <a:lstStyle/>
        <a:p>
          <a:r>
            <a:rPr lang="en-US" dirty="0" smtClean="0"/>
            <a:t>GB, SGB, ANN, Hybrid</a:t>
          </a:r>
          <a:endParaRPr lang="en-US" dirty="0"/>
        </a:p>
      </dgm:t>
    </dgm:pt>
    <dgm:pt modelId="{7CF249B9-C875-421A-B25D-1D703004CE4F}" type="parTrans" cxnId="{A45BCDE9-F975-4098-A5AA-8A8B62CB7BE6}">
      <dgm:prSet/>
      <dgm:spPr/>
      <dgm:t>
        <a:bodyPr/>
        <a:lstStyle/>
        <a:p>
          <a:endParaRPr lang="en-US"/>
        </a:p>
      </dgm:t>
    </dgm:pt>
    <dgm:pt modelId="{85A41C64-BB3E-4CE8-B65F-70FC9982273C}" type="sibTrans" cxnId="{A45BCDE9-F975-4098-A5AA-8A8B62CB7BE6}">
      <dgm:prSet/>
      <dgm:spPr/>
      <dgm:t>
        <a:bodyPr/>
        <a:lstStyle/>
        <a:p>
          <a:endParaRPr lang="en-US"/>
        </a:p>
      </dgm:t>
    </dgm:pt>
    <dgm:pt modelId="{AE31EF46-2483-4806-993E-94CF9A2431E8}">
      <dgm:prSet/>
      <dgm:spPr/>
      <dgm:t>
        <a:bodyPr/>
        <a:lstStyle/>
        <a:p>
          <a:r>
            <a:rPr lang="en-US" dirty="0" smtClean="0"/>
            <a:t>Accuracy, Precision</a:t>
          </a:r>
          <a:endParaRPr lang="en-US" dirty="0"/>
        </a:p>
      </dgm:t>
    </dgm:pt>
    <dgm:pt modelId="{3E035EFC-ABF1-4E41-927C-9C9AA318E16B}" type="parTrans" cxnId="{011FBB97-9947-42EE-986A-9AC7BA427FB4}">
      <dgm:prSet/>
      <dgm:spPr/>
      <dgm:t>
        <a:bodyPr/>
        <a:lstStyle/>
        <a:p>
          <a:endParaRPr lang="en-US"/>
        </a:p>
      </dgm:t>
    </dgm:pt>
    <dgm:pt modelId="{3748F66E-1F41-4159-B810-51FD144A2AF4}" type="sibTrans" cxnId="{011FBB97-9947-42EE-986A-9AC7BA427FB4}">
      <dgm:prSet/>
      <dgm:spPr/>
      <dgm:t>
        <a:bodyPr/>
        <a:lstStyle/>
        <a:p>
          <a:endParaRPr lang="en-US"/>
        </a:p>
      </dgm:t>
    </dgm:pt>
    <dgm:pt modelId="{8C7C35F5-15F9-4008-A7D4-C8189F4864BE}">
      <dgm:prSet/>
      <dgm:spPr/>
      <dgm:t>
        <a:bodyPr/>
        <a:lstStyle/>
        <a:p>
          <a:r>
            <a:rPr lang="en-US" dirty="0" smtClean="0"/>
            <a:t>Confusion Matrix</a:t>
          </a:r>
          <a:endParaRPr lang="en-US" dirty="0"/>
        </a:p>
      </dgm:t>
    </dgm:pt>
    <dgm:pt modelId="{AAAE7BF1-50FC-4762-A8EE-07800264D218}" type="parTrans" cxnId="{C24C4CE3-02B5-47EC-853F-40B508827224}">
      <dgm:prSet/>
      <dgm:spPr/>
      <dgm:t>
        <a:bodyPr/>
        <a:lstStyle/>
        <a:p>
          <a:endParaRPr lang="en-US"/>
        </a:p>
      </dgm:t>
    </dgm:pt>
    <dgm:pt modelId="{12C3A478-5B39-435A-9CEE-6D873D630B94}" type="sibTrans" cxnId="{C24C4CE3-02B5-47EC-853F-40B508827224}">
      <dgm:prSet/>
      <dgm:spPr/>
      <dgm:t>
        <a:bodyPr/>
        <a:lstStyle/>
        <a:p>
          <a:endParaRPr lang="en-US"/>
        </a:p>
      </dgm:t>
    </dgm:pt>
    <dgm:pt modelId="{42F6A716-9CF3-43FD-94F3-78534F303F29}">
      <dgm:prSet/>
      <dgm:spPr/>
      <dgm:t>
        <a:bodyPr/>
        <a:lstStyle/>
        <a:p>
          <a:r>
            <a:rPr lang="en-US" dirty="0" smtClean="0"/>
            <a:t>Recall</a:t>
          </a:r>
          <a:endParaRPr lang="en-US" dirty="0"/>
        </a:p>
      </dgm:t>
    </dgm:pt>
    <dgm:pt modelId="{BE8CC1A9-CE82-47FA-AF3A-2FF3CB1595B2}" type="parTrans" cxnId="{84F046E8-48C2-4427-8160-D28C1B6D3861}">
      <dgm:prSet/>
      <dgm:spPr/>
      <dgm:t>
        <a:bodyPr/>
        <a:lstStyle/>
        <a:p>
          <a:endParaRPr lang="en-US"/>
        </a:p>
      </dgm:t>
    </dgm:pt>
    <dgm:pt modelId="{6346B7D0-6A94-4F03-9460-93D0A8EBD341}" type="sibTrans" cxnId="{84F046E8-48C2-4427-8160-D28C1B6D3861}">
      <dgm:prSet/>
      <dgm:spPr/>
      <dgm:t>
        <a:bodyPr/>
        <a:lstStyle/>
        <a:p>
          <a:endParaRPr lang="en-US"/>
        </a:p>
      </dgm:t>
    </dgm:pt>
    <dgm:pt modelId="{621A1E22-F7A3-436C-91F0-5EEB6C2E22CD}">
      <dgm:prSet/>
      <dgm:spPr/>
      <dgm:t>
        <a:bodyPr/>
        <a:lstStyle/>
        <a:p>
          <a:r>
            <a:rPr lang="en-US" dirty="0" smtClean="0"/>
            <a:t>F1 Score</a:t>
          </a:r>
          <a:endParaRPr lang="en-US" dirty="0"/>
        </a:p>
      </dgm:t>
    </dgm:pt>
    <dgm:pt modelId="{2D51FB70-B9A6-4E08-A8C2-B7CE88A3D7F5}" type="parTrans" cxnId="{392549E2-C71A-436A-B8D6-834D8AB75C28}">
      <dgm:prSet/>
      <dgm:spPr/>
      <dgm:t>
        <a:bodyPr/>
        <a:lstStyle/>
        <a:p>
          <a:endParaRPr lang="en-US"/>
        </a:p>
      </dgm:t>
    </dgm:pt>
    <dgm:pt modelId="{F21DDAA0-D845-41E9-99D6-0C24BFBEA428}" type="sibTrans" cxnId="{392549E2-C71A-436A-B8D6-834D8AB75C28}">
      <dgm:prSet/>
      <dgm:spPr/>
      <dgm:t>
        <a:bodyPr/>
        <a:lstStyle/>
        <a:p>
          <a:endParaRPr lang="en-US"/>
        </a:p>
      </dgm:t>
    </dgm:pt>
    <dgm:pt modelId="{8263026A-1F91-4912-B02E-2B97D478D0B3}">
      <dgm:prSet/>
      <dgm:spPr/>
      <dgm:t>
        <a:bodyPr/>
        <a:lstStyle/>
        <a:p>
          <a:r>
            <a:rPr lang="en-US" dirty="0" smtClean="0"/>
            <a:t>Support</a:t>
          </a:r>
          <a:endParaRPr lang="en-US" dirty="0"/>
        </a:p>
      </dgm:t>
    </dgm:pt>
    <dgm:pt modelId="{FEEF4481-3367-489B-B561-A3A277DF1F3F}" type="parTrans" cxnId="{20D1C29C-8159-45D3-A959-9E011135EBE0}">
      <dgm:prSet/>
      <dgm:spPr/>
      <dgm:t>
        <a:bodyPr/>
        <a:lstStyle/>
        <a:p>
          <a:endParaRPr lang="en-US"/>
        </a:p>
      </dgm:t>
    </dgm:pt>
    <dgm:pt modelId="{E3C1B5B5-E128-4CD8-9598-530C41FEF730}" type="sibTrans" cxnId="{20D1C29C-8159-45D3-A959-9E011135EBE0}">
      <dgm:prSet/>
      <dgm:spPr/>
      <dgm:t>
        <a:bodyPr/>
        <a:lstStyle/>
        <a:p>
          <a:endParaRPr lang="en-US"/>
        </a:p>
      </dgm:t>
    </dgm:pt>
    <dgm:pt modelId="{69DE0B24-9B13-4AB6-9853-5923B6B89309}">
      <dgm:prSet/>
      <dgm:spPr/>
      <dgm:t>
        <a:bodyPr/>
        <a:lstStyle/>
        <a:p>
          <a:r>
            <a:rPr lang="en-US" dirty="0" smtClean="0"/>
            <a:t>Comparison among machine learning algorithms used </a:t>
          </a:r>
          <a:endParaRPr lang="en-US" dirty="0"/>
        </a:p>
      </dgm:t>
    </dgm:pt>
    <dgm:pt modelId="{413B7AC8-6A30-4195-A720-62238048DCE4}" type="parTrans" cxnId="{A991B1B5-3576-4396-9C40-5B0E3624B773}">
      <dgm:prSet/>
      <dgm:spPr/>
      <dgm:t>
        <a:bodyPr/>
        <a:lstStyle/>
        <a:p>
          <a:endParaRPr lang="en-US"/>
        </a:p>
      </dgm:t>
    </dgm:pt>
    <dgm:pt modelId="{EB12905B-7AC8-4CB3-B5A7-38685F6F4467}" type="sibTrans" cxnId="{A991B1B5-3576-4396-9C40-5B0E3624B773}">
      <dgm:prSet/>
      <dgm:spPr/>
      <dgm:t>
        <a:bodyPr/>
        <a:lstStyle/>
        <a:p>
          <a:endParaRPr lang="en-US"/>
        </a:p>
      </dgm:t>
    </dgm:pt>
    <dgm:pt modelId="{DE13EA12-78E4-4605-B4DD-4B0B19F43A26}" type="pres">
      <dgm:prSet presAssocID="{4BFEB748-2F87-448D-BADC-8CE4206E85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38E357-5159-4584-8328-CF75AA16ECB8}" type="pres">
      <dgm:prSet presAssocID="{4BFEB748-2F87-448D-BADC-8CE4206E8556}" presName="tSp" presStyleCnt="0"/>
      <dgm:spPr/>
    </dgm:pt>
    <dgm:pt modelId="{531207F0-BBFA-42AF-B3EE-552DC3688F9B}" type="pres">
      <dgm:prSet presAssocID="{4BFEB748-2F87-448D-BADC-8CE4206E8556}" presName="bSp" presStyleCnt="0"/>
      <dgm:spPr/>
    </dgm:pt>
    <dgm:pt modelId="{5F4F03C1-4097-44B9-AEA5-CD80F3F1E0CD}" type="pres">
      <dgm:prSet presAssocID="{4BFEB748-2F87-448D-BADC-8CE4206E8556}" presName="process" presStyleCnt="0"/>
      <dgm:spPr/>
    </dgm:pt>
    <dgm:pt modelId="{96A9FC80-A446-436D-B8D2-3C206DF8C612}" type="pres">
      <dgm:prSet presAssocID="{A84FDBA0-85CE-48B5-8F55-8BBDF8D9EFE5}" presName="composite1" presStyleCnt="0"/>
      <dgm:spPr/>
    </dgm:pt>
    <dgm:pt modelId="{6BC20DDD-5C02-498A-913F-97D7A51ADEA5}" type="pres">
      <dgm:prSet presAssocID="{A84FDBA0-85CE-48B5-8F55-8BBDF8D9EFE5}" presName="dummyNode1" presStyleLbl="node1" presStyleIdx="0" presStyleCnt="5"/>
      <dgm:spPr/>
    </dgm:pt>
    <dgm:pt modelId="{BB79D962-3554-4BE2-A531-65A1ED96A6CA}" type="pres">
      <dgm:prSet presAssocID="{A84FDBA0-85CE-48B5-8F55-8BBDF8D9EFE5}" presName="childNode1" presStyleLbl="bgAcc1" presStyleIdx="0" presStyleCnt="5" custScaleX="88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D92D6-ACA3-4915-803E-A504EB77EFE6}" type="pres">
      <dgm:prSet presAssocID="{A84FDBA0-85CE-48B5-8F55-8BBDF8D9EFE5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CF5AF-F29F-4E7B-8FCD-42CD847B1F10}" type="pres">
      <dgm:prSet presAssocID="{A84FDBA0-85CE-48B5-8F55-8BBDF8D9EFE5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1BB3A0-BA5C-4077-B9B0-3AE434A6B2E4}" type="pres">
      <dgm:prSet presAssocID="{A84FDBA0-85CE-48B5-8F55-8BBDF8D9EFE5}" presName="connSite1" presStyleCnt="0"/>
      <dgm:spPr/>
    </dgm:pt>
    <dgm:pt modelId="{E56105D5-43FB-45BF-8F47-EBF3412D7585}" type="pres">
      <dgm:prSet presAssocID="{7EC063C5-A20B-44DF-9598-0ABC5A111FB3}" presName="Name9" presStyleLbl="sibTrans2D1" presStyleIdx="0" presStyleCnt="4"/>
      <dgm:spPr/>
      <dgm:t>
        <a:bodyPr/>
        <a:lstStyle/>
        <a:p>
          <a:endParaRPr lang="en-US"/>
        </a:p>
      </dgm:t>
    </dgm:pt>
    <dgm:pt modelId="{CEEE0269-6923-4A35-AC4D-9A6536B18D57}" type="pres">
      <dgm:prSet presAssocID="{E77ABEC5-EDC0-4ABF-8C08-94FA2557B881}" presName="composite2" presStyleCnt="0"/>
      <dgm:spPr/>
    </dgm:pt>
    <dgm:pt modelId="{1331ABB1-A452-4ADB-A537-8EA4BDD177C6}" type="pres">
      <dgm:prSet presAssocID="{E77ABEC5-EDC0-4ABF-8C08-94FA2557B881}" presName="dummyNode2" presStyleLbl="node1" presStyleIdx="0" presStyleCnt="5"/>
      <dgm:spPr/>
    </dgm:pt>
    <dgm:pt modelId="{092382AC-B190-4C41-B763-AE1BE10DC6F4}" type="pres">
      <dgm:prSet presAssocID="{E77ABEC5-EDC0-4ABF-8C08-94FA2557B881}" presName="childNode2" presStyleLbl="bgAcc1" presStyleIdx="1" presStyleCnt="5" custScaleX="105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7BB4C9-544A-43F2-B782-B1B8652716DB}" type="pres">
      <dgm:prSet presAssocID="{E77ABEC5-EDC0-4ABF-8C08-94FA2557B881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C0757-C4B9-4697-BDAE-79BDB5F4ABD4}" type="pres">
      <dgm:prSet presAssocID="{E77ABEC5-EDC0-4ABF-8C08-94FA2557B881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691E6-3A44-43B9-956D-BFBA56F42D41}" type="pres">
      <dgm:prSet presAssocID="{E77ABEC5-EDC0-4ABF-8C08-94FA2557B881}" presName="connSite2" presStyleCnt="0"/>
      <dgm:spPr/>
    </dgm:pt>
    <dgm:pt modelId="{0CE88040-0CA7-4826-B275-40C73C3C56CF}" type="pres">
      <dgm:prSet presAssocID="{2EA244EF-C9EE-4ABD-B9A7-D6CEB74EB55F}" presName="Name18" presStyleLbl="sibTrans2D1" presStyleIdx="1" presStyleCnt="4"/>
      <dgm:spPr/>
      <dgm:t>
        <a:bodyPr/>
        <a:lstStyle/>
        <a:p>
          <a:endParaRPr lang="en-US"/>
        </a:p>
      </dgm:t>
    </dgm:pt>
    <dgm:pt modelId="{65175C9E-A125-431B-9CC9-469062BEC48F}" type="pres">
      <dgm:prSet presAssocID="{46FA6A11-8C00-4161-A853-F722B194D097}" presName="composite1" presStyleCnt="0"/>
      <dgm:spPr/>
    </dgm:pt>
    <dgm:pt modelId="{4B0E3706-410F-4908-8D6C-5224958DADE2}" type="pres">
      <dgm:prSet presAssocID="{46FA6A11-8C00-4161-A853-F722B194D097}" presName="dummyNode1" presStyleLbl="node1" presStyleIdx="1" presStyleCnt="5"/>
      <dgm:spPr/>
    </dgm:pt>
    <dgm:pt modelId="{7B300114-725D-4CF4-AB1B-5C95084A7E8D}" type="pres">
      <dgm:prSet presAssocID="{46FA6A11-8C00-4161-A853-F722B194D097}" presName="childNode1" presStyleLbl="bgAcc1" presStyleIdx="2" presStyleCnt="5" custScaleX="127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CBDEA-498B-498D-9634-437A78A5114B}" type="pres">
      <dgm:prSet presAssocID="{46FA6A11-8C00-4161-A853-F722B194D097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A06416-9F26-4EE5-B638-B48ADBD56CE8}" type="pres">
      <dgm:prSet presAssocID="{46FA6A11-8C00-4161-A853-F722B194D097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14C374-F2E5-473A-8A04-DE9A22EC5181}" type="pres">
      <dgm:prSet presAssocID="{46FA6A11-8C00-4161-A853-F722B194D097}" presName="connSite1" presStyleCnt="0"/>
      <dgm:spPr/>
    </dgm:pt>
    <dgm:pt modelId="{B6FAD4BD-3137-443D-8BB8-DB9D2ECBD856}" type="pres">
      <dgm:prSet presAssocID="{9361D110-0D8F-4269-9D8B-3922EF2D763A}" presName="Name9" presStyleLbl="sibTrans2D1" presStyleIdx="2" presStyleCnt="4"/>
      <dgm:spPr/>
      <dgm:t>
        <a:bodyPr/>
        <a:lstStyle/>
        <a:p>
          <a:endParaRPr lang="en-US"/>
        </a:p>
      </dgm:t>
    </dgm:pt>
    <dgm:pt modelId="{C9F110F2-4B93-47D5-A183-D0840DF8A6C8}" type="pres">
      <dgm:prSet presAssocID="{5E85A63B-5AE2-49EF-9168-31ACC5B2D331}" presName="composite2" presStyleCnt="0"/>
      <dgm:spPr/>
    </dgm:pt>
    <dgm:pt modelId="{F21E04E3-906D-4C0F-AEE9-DF9883EA3F9F}" type="pres">
      <dgm:prSet presAssocID="{5E85A63B-5AE2-49EF-9168-31ACC5B2D331}" presName="dummyNode2" presStyleLbl="node1" presStyleIdx="2" presStyleCnt="5"/>
      <dgm:spPr/>
    </dgm:pt>
    <dgm:pt modelId="{6C7D456F-EE84-4A44-A627-FDC225A2917C}" type="pres">
      <dgm:prSet presAssocID="{5E85A63B-5AE2-49EF-9168-31ACC5B2D331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BDD48-11F1-46ED-83F8-0252E69DDCC3}" type="pres">
      <dgm:prSet presAssocID="{5E85A63B-5AE2-49EF-9168-31ACC5B2D331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6F72F-16B3-40C4-9BA7-A08DFB87AF5F}" type="pres">
      <dgm:prSet presAssocID="{5E85A63B-5AE2-49EF-9168-31ACC5B2D331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6C8FD-EA10-4347-A4C1-033092D9A91A}" type="pres">
      <dgm:prSet presAssocID="{5E85A63B-5AE2-49EF-9168-31ACC5B2D331}" presName="connSite2" presStyleCnt="0"/>
      <dgm:spPr/>
    </dgm:pt>
    <dgm:pt modelId="{026B1AE4-BFF8-4701-A030-2A1E77ABEBFB}" type="pres">
      <dgm:prSet presAssocID="{82A7F3FA-F0D2-4374-92A0-367D1D36C623}" presName="Name18" presStyleLbl="sibTrans2D1" presStyleIdx="3" presStyleCnt="4"/>
      <dgm:spPr/>
      <dgm:t>
        <a:bodyPr/>
        <a:lstStyle/>
        <a:p>
          <a:endParaRPr lang="en-US"/>
        </a:p>
      </dgm:t>
    </dgm:pt>
    <dgm:pt modelId="{2C633102-06FC-45ED-98B8-1D55647B28BE}" type="pres">
      <dgm:prSet presAssocID="{7FDCB761-E9CF-4BD6-9146-29F821DA875A}" presName="composite1" presStyleCnt="0"/>
      <dgm:spPr/>
    </dgm:pt>
    <dgm:pt modelId="{D21D664F-3414-4F45-9BCE-08CC2E8B1628}" type="pres">
      <dgm:prSet presAssocID="{7FDCB761-E9CF-4BD6-9146-29F821DA875A}" presName="dummyNode1" presStyleLbl="node1" presStyleIdx="3" presStyleCnt="5"/>
      <dgm:spPr/>
    </dgm:pt>
    <dgm:pt modelId="{F3DF88EE-6101-496A-9950-AB0A8A658AB3}" type="pres">
      <dgm:prSet presAssocID="{7FDCB761-E9CF-4BD6-9146-29F821DA875A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0D53B-08C7-457A-AAE0-73CC8945EA32}" type="pres">
      <dgm:prSet presAssocID="{7FDCB761-E9CF-4BD6-9146-29F821DA875A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8A897-D930-4455-B1F9-122D97AAD7CA}" type="pres">
      <dgm:prSet presAssocID="{7FDCB761-E9CF-4BD6-9146-29F821DA875A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53E51D-5BFB-4508-A8E2-7AEF78C22D7D}" type="pres">
      <dgm:prSet presAssocID="{7FDCB761-E9CF-4BD6-9146-29F821DA875A}" presName="connSite1" presStyleCnt="0"/>
      <dgm:spPr/>
    </dgm:pt>
  </dgm:ptLst>
  <dgm:cxnLst>
    <dgm:cxn modelId="{E993E05A-C09E-46E9-9C3F-45AF03E7CAFD}" type="presOf" srcId="{9361D110-0D8F-4269-9D8B-3922EF2D763A}" destId="{B6FAD4BD-3137-443D-8BB8-DB9D2ECBD856}" srcOrd="0" destOrd="0" presId="urn:microsoft.com/office/officeart/2005/8/layout/hProcess4"/>
    <dgm:cxn modelId="{0C24B53C-3D89-4A26-98ED-B4F9012D016B}" srcId="{4BFEB748-2F87-448D-BADC-8CE4206E8556}" destId="{E77ABEC5-EDC0-4ABF-8C08-94FA2557B881}" srcOrd="1" destOrd="0" parTransId="{5CD59553-C7B0-4CF9-B8EF-D71650A09558}" sibTransId="{2EA244EF-C9EE-4ABD-B9A7-D6CEB74EB55F}"/>
    <dgm:cxn modelId="{ABF57625-EDFB-4041-9FE7-8145CB6822C5}" type="presOf" srcId="{C28A7B4C-3322-43B5-9B5F-0ACD0480F17B}" destId="{A37BB4C9-544A-43F2-B782-B1B8652716DB}" srcOrd="1" destOrd="1" presId="urn:microsoft.com/office/officeart/2005/8/layout/hProcess4"/>
    <dgm:cxn modelId="{A984408C-693E-4D62-A5A7-E4205A77B048}" type="presOf" srcId="{69DE0B24-9B13-4AB6-9853-5923B6B89309}" destId="{F3DF88EE-6101-496A-9950-AB0A8A658AB3}" srcOrd="0" destOrd="0" presId="urn:microsoft.com/office/officeart/2005/8/layout/hProcess4"/>
    <dgm:cxn modelId="{DF005E37-92AE-44BF-9E9D-ECFA25BC5827}" type="presOf" srcId="{0C83D01C-FC51-4F0E-BD2A-83F785E2AF6B}" destId="{08DD92D6-ACA3-4915-803E-A504EB77EFE6}" srcOrd="1" destOrd="0" presId="urn:microsoft.com/office/officeart/2005/8/layout/hProcess4"/>
    <dgm:cxn modelId="{D30961CC-EE84-47E3-9CFD-D6D26287716B}" type="presOf" srcId="{42F6A716-9CF3-43FD-94F3-78534F303F29}" destId="{6C7D456F-EE84-4A44-A627-FDC225A2917C}" srcOrd="0" destOrd="2" presId="urn:microsoft.com/office/officeart/2005/8/layout/hProcess4"/>
    <dgm:cxn modelId="{96C1D358-CB35-4023-A318-285C3CB87240}" srcId="{E77ABEC5-EDC0-4ABF-8C08-94FA2557B881}" destId="{F0D4E681-79DC-4F3A-9BE8-4134C3C93635}" srcOrd="2" destOrd="0" parTransId="{13567094-2349-4CA0-A98B-3824C2C9FD4E}" sibTransId="{7A1EFC26-1331-48F0-9F89-D58B2E9D6EE2}"/>
    <dgm:cxn modelId="{EB452887-01A3-4AE9-A60B-F146F6891C5C}" type="presOf" srcId="{8263026A-1F91-4912-B02E-2B97D478D0B3}" destId="{6C7D456F-EE84-4A44-A627-FDC225A2917C}" srcOrd="0" destOrd="4" presId="urn:microsoft.com/office/officeart/2005/8/layout/hProcess4"/>
    <dgm:cxn modelId="{A991B1B5-3576-4396-9C40-5B0E3624B773}" srcId="{7FDCB761-E9CF-4BD6-9146-29F821DA875A}" destId="{69DE0B24-9B13-4AB6-9853-5923B6B89309}" srcOrd="0" destOrd="0" parTransId="{413B7AC8-6A30-4195-A720-62238048DCE4}" sibTransId="{EB12905B-7AC8-4CB3-B5A7-38685F6F4467}"/>
    <dgm:cxn modelId="{F160429E-CAD5-4830-8FD5-1FFC97D546E9}" type="presOf" srcId="{42F6A716-9CF3-43FD-94F3-78534F303F29}" destId="{2BDBDD48-11F1-46ED-83F8-0252E69DDCC3}" srcOrd="1" destOrd="2" presId="urn:microsoft.com/office/officeart/2005/8/layout/hProcess4"/>
    <dgm:cxn modelId="{53612450-CD42-4CE3-BE46-4604C8F4C4D8}" srcId="{4BFEB748-2F87-448D-BADC-8CE4206E8556}" destId="{A84FDBA0-85CE-48B5-8F55-8BBDF8D9EFE5}" srcOrd="0" destOrd="0" parTransId="{17167DC7-5BB5-4092-9F2B-C2E2728A6FDB}" sibTransId="{7EC063C5-A20B-44DF-9598-0ABC5A111FB3}"/>
    <dgm:cxn modelId="{6AFB620F-4B86-4869-83F2-27EBC7384977}" type="presOf" srcId="{46FA6A11-8C00-4161-A853-F722B194D097}" destId="{7FA06416-9F26-4EE5-B638-B48ADBD56CE8}" srcOrd="0" destOrd="0" presId="urn:microsoft.com/office/officeart/2005/8/layout/hProcess4"/>
    <dgm:cxn modelId="{392549E2-C71A-436A-B8D6-834D8AB75C28}" srcId="{5E85A63B-5AE2-49EF-9168-31ACC5B2D331}" destId="{621A1E22-F7A3-436C-91F0-5EEB6C2E22CD}" srcOrd="3" destOrd="0" parTransId="{2D51FB70-B9A6-4E08-A8C2-B7CE88A3D7F5}" sibTransId="{F21DDAA0-D845-41E9-99D6-0C24BFBEA428}"/>
    <dgm:cxn modelId="{5ED7FF66-5341-48F6-9B7E-87D591BF4B04}" type="presOf" srcId="{50B952AC-0D1B-4494-A978-F3C7AC32F6A9}" destId="{7B300114-725D-4CF4-AB1B-5C95084A7E8D}" srcOrd="0" destOrd="1" presId="urn:microsoft.com/office/officeart/2005/8/layout/hProcess4"/>
    <dgm:cxn modelId="{E48408E7-02F1-4A17-9B08-48A339105DFF}" type="presOf" srcId="{8911854C-3793-460E-9DD7-802849670EB2}" destId="{7B300114-725D-4CF4-AB1B-5C95084A7E8D}" srcOrd="0" destOrd="0" presId="urn:microsoft.com/office/officeart/2005/8/layout/hProcess4"/>
    <dgm:cxn modelId="{AD734BC3-58E0-456E-9FDF-5AE18A7DA7DF}" type="presOf" srcId="{50B952AC-0D1B-4494-A978-F3C7AC32F6A9}" destId="{840CBDEA-498B-498D-9634-437A78A5114B}" srcOrd="1" destOrd="1" presId="urn:microsoft.com/office/officeart/2005/8/layout/hProcess4"/>
    <dgm:cxn modelId="{011FBB97-9947-42EE-986A-9AC7BA427FB4}" srcId="{5E85A63B-5AE2-49EF-9168-31ACC5B2D331}" destId="{AE31EF46-2483-4806-993E-94CF9A2431E8}" srcOrd="0" destOrd="0" parTransId="{3E035EFC-ABF1-4E41-927C-9C9AA318E16B}" sibTransId="{3748F66E-1F41-4159-B810-51FD144A2AF4}"/>
    <dgm:cxn modelId="{FCC49927-6C9C-4349-B402-9670A735FC05}" type="presOf" srcId="{82A7F3FA-F0D2-4374-92A0-367D1D36C623}" destId="{026B1AE4-BFF8-4701-A030-2A1E77ABEBFB}" srcOrd="0" destOrd="0" presId="urn:microsoft.com/office/officeart/2005/8/layout/hProcess4"/>
    <dgm:cxn modelId="{A45BCDE9-F975-4098-A5AA-8A8B62CB7BE6}" srcId="{46FA6A11-8C00-4161-A853-F722B194D097}" destId="{BDCA281F-5B73-4E38-80DA-008501EABEB4}" srcOrd="2" destOrd="0" parTransId="{7CF249B9-C875-421A-B25D-1D703004CE4F}" sibTransId="{85A41C64-BB3E-4CE8-B65F-70FC9982273C}"/>
    <dgm:cxn modelId="{20D1C29C-8159-45D3-A959-9E011135EBE0}" srcId="{5E85A63B-5AE2-49EF-9168-31ACC5B2D331}" destId="{8263026A-1F91-4912-B02E-2B97D478D0B3}" srcOrd="4" destOrd="0" parTransId="{FEEF4481-3367-489B-B561-A3A277DF1F3F}" sibTransId="{E3C1B5B5-E128-4CD8-9598-530C41FEF730}"/>
    <dgm:cxn modelId="{90F860D1-DF03-4334-8011-9897D7812447}" type="presOf" srcId="{AE31EF46-2483-4806-993E-94CF9A2431E8}" destId="{2BDBDD48-11F1-46ED-83F8-0252E69DDCC3}" srcOrd="1" destOrd="0" presId="urn:microsoft.com/office/officeart/2005/8/layout/hProcess4"/>
    <dgm:cxn modelId="{47094CD4-EC69-4D74-AE40-306155B588DC}" type="presOf" srcId="{F0D4E681-79DC-4F3A-9BE8-4134C3C93635}" destId="{092382AC-B190-4C41-B763-AE1BE10DC6F4}" srcOrd="0" destOrd="2" presId="urn:microsoft.com/office/officeart/2005/8/layout/hProcess4"/>
    <dgm:cxn modelId="{EA0FB4EF-D915-4A92-98AA-12884C0DEE21}" type="presOf" srcId="{A84FDBA0-85CE-48B5-8F55-8BBDF8D9EFE5}" destId="{FB7CF5AF-F29F-4E7B-8FCD-42CD847B1F10}" srcOrd="0" destOrd="0" presId="urn:microsoft.com/office/officeart/2005/8/layout/hProcess4"/>
    <dgm:cxn modelId="{5AF15992-009E-4E8C-A7B4-ECBA40E158EC}" type="presOf" srcId="{7EC063C5-A20B-44DF-9598-0ABC5A111FB3}" destId="{E56105D5-43FB-45BF-8F47-EBF3412D7585}" srcOrd="0" destOrd="0" presId="urn:microsoft.com/office/officeart/2005/8/layout/hProcess4"/>
    <dgm:cxn modelId="{D9E5321F-92B4-4322-931F-E78B81BC5420}" type="presOf" srcId="{E5F0CD24-BB31-4DF6-B75B-29792659A242}" destId="{092382AC-B190-4C41-B763-AE1BE10DC6F4}" srcOrd="0" destOrd="0" presId="urn:microsoft.com/office/officeart/2005/8/layout/hProcess4"/>
    <dgm:cxn modelId="{8D7B98D9-B65D-41BA-82CA-8AA0A199C50B}" type="presOf" srcId="{F0D4E681-79DC-4F3A-9BE8-4134C3C93635}" destId="{A37BB4C9-544A-43F2-B782-B1B8652716DB}" srcOrd="1" destOrd="2" presId="urn:microsoft.com/office/officeart/2005/8/layout/hProcess4"/>
    <dgm:cxn modelId="{C7C0A5A9-A65E-4DF0-B16E-FD9150F33B77}" type="presOf" srcId="{C28A7B4C-3322-43B5-9B5F-0ACD0480F17B}" destId="{092382AC-B190-4C41-B763-AE1BE10DC6F4}" srcOrd="0" destOrd="1" presId="urn:microsoft.com/office/officeart/2005/8/layout/hProcess4"/>
    <dgm:cxn modelId="{84F046E8-48C2-4427-8160-D28C1B6D3861}" srcId="{5E85A63B-5AE2-49EF-9168-31ACC5B2D331}" destId="{42F6A716-9CF3-43FD-94F3-78534F303F29}" srcOrd="2" destOrd="0" parTransId="{BE8CC1A9-CE82-47FA-AF3A-2FF3CB1595B2}" sibTransId="{6346B7D0-6A94-4F03-9460-93D0A8EBD341}"/>
    <dgm:cxn modelId="{106284A6-214D-49E2-BB95-AB3AF88CAE36}" srcId="{A84FDBA0-85CE-48B5-8F55-8BBDF8D9EFE5}" destId="{0C83D01C-FC51-4F0E-BD2A-83F785E2AF6B}" srcOrd="0" destOrd="0" parTransId="{6E80272E-5A3A-4AE3-A63E-8F5721A3D2F4}" sibTransId="{1D3C4F58-8E8B-42CD-9149-79EE3E887F29}"/>
    <dgm:cxn modelId="{23A1BF67-3A1E-4C59-81C4-8E2720F342AD}" type="presOf" srcId="{621A1E22-F7A3-436C-91F0-5EEB6C2E22CD}" destId="{2BDBDD48-11F1-46ED-83F8-0252E69DDCC3}" srcOrd="1" destOrd="3" presId="urn:microsoft.com/office/officeart/2005/8/layout/hProcess4"/>
    <dgm:cxn modelId="{3324BE3A-EDEA-43C4-A2F4-BC7FF6E17B45}" type="presOf" srcId="{E77ABEC5-EDC0-4ABF-8C08-94FA2557B881}" destId="{EBBC0757-C4B9-4697-BDAE-79BDB5F4ABD4}" srcOrd="0" destOrd="0" presId="urn:microsoft.com/office/officeart/2005/8/layout/hProcess4"/>
    <dgm:cxn modelId="{8B036D14-8B9D-494B-A644-58D0510E0610}" type="presOf" srcId="{E5F0CD24-BB31-4DF6-B75B-29792659A242}" destId="{A37BB4C9-544A-43F2-B782-B1B8652716DB}" srcOrd="1" destOrd="0" presId="urn:microsoft.com/office/officeart/2005/8/layout/hProcess4"/>
    <dgm:cxn modelId="{D531D756-0AE9-4FAE-B1BE-F67E919834FF}" type="presOf" srcId="{BDCA281F-5B73-4E38-80DA-008501EABEB4}" destId="{7B300114-725D-4CF4-AB1B-5C95084A7E8D}" srcOrd="0" destOrd="2" presId="urn:microsoft.com/office/officeart/2005/8/layout/hProcess4"/>
    <dgm:cxn modelId="{57B5C037-7F23-4C9D-A46B-E09FC06A3E7A}" srcId="{4BFEB748-2F87-448D-BADC-8CE4206E8556}" destId="{46FA6A11-8C00-4161-A853-F722B194D097}" srcOrd="2" destOrd="0" parTransId="{1A7EBEA1-1D43-4D12-99B5-FA14828E9951}" sibTransId="{9361D110-0D8F-4269-9D8B-3922EF2D763A}"/>
    <dgm:cxn modelId="{DC8AD4CA-705F-452C-980A-17659279B1D2}" type="presOf" srcId="{7FDCB761-E9CF-4BD6-9146-29F821DA875A}" destId="{9418A897-D930-4455-B1F9-122D97AAD7CA}" srcOrd="0" destOrd="0" presId="urn:microsoft.com/office/officeart/2005/8/layout/hProcess4"/>
    <dgm:cxn modelId="{F61AAC91-B3B6-4053-8680-A8297B28A7F1}" srcId="{46FA6A11-8C00-4161-A853-F722B194D097}" destId="{50B952AC-0D1B-4494-A978-F3C7AC32F6A9}" srcOrd="1" destOrd="0" parTransId="{F6CC2FB7-AE31-4E12-AB23-C6188BCEA7C8}" sibTransId="{752BC9BF-78AA-4727-AF1C-4D5F4DAF4BB9}"/>
    <dgm:cxn modelId="{C24C4CE3-02B5-47EC-853F-40B508827224}" srcId="{5E85A63B-5AE2-49EF-9168-31ACC5B2D331}" destId="{8C7C35F5-15F9-4008-A7D4-C8189F4864BE}" srcOrd="1" destOrd="0" parTransId="{AAAE7BF1-50FC-4762-A8EE-07800264D218}" sibTransId="{12C3A478-5B39-435A-9CEE-6D873D630B94}"/>
    <dgm:cxn modelId="{F960DE9F-AFFD-447D-A92F-4FE51E477A27}" type="presOf" srcId="{2EA244EF-C9EE-4ABD-B9A7-D6CEB74EB55F}" destId="{0CE88040-0CA7-4826-B275-40C73C3C56CF}" srcOrd="0" destOrd="0" presId="urn:microsoft.com/office/officeart/2005/8/layout/hProcess4"/>
    <dgm:cxn modelId="{0725DFF4-34C2-4484-80C9-BF80DE7D1702}" type="presOf" srcId="{BDCA281F-5B73-4E38-80DA-008501EABEB4}" destId="{840CBDEA-498B-498D-9634-437A78A5114B}" srcOrd="1" destOrd="2" presId="urn:microsoft.com/office/officeart/2005/8/layout/hProcess4"/>
    <dgm:cxn modelId="{B3416056-5DCB-4BBA-B25B-47953DB578B7}" type="presOf" srcId="{8911854C-3793-460E-9DD7-802849670EB2}" destId="{840CBDEA-498B-498D-9634-437A78A5114B}" srcOrd="1" destOrd="0" presId="urn:microsoft.com/office/officeart/2005/8/layout/hProcess4"/>
    <dgm:cxn modelId="{A528FD0A-5536-4C92-B28F-34A06B1EBA45}" type="presOf" srcId="{0C83D01C-FC51-4F0E-BD2A-83F785E2AF6B}" destId="{BB79D962-3554-4BE2-A531-65A1ED96A6CA}" srcOrd="0" destOrd="0" presId="urn:microsoft.com/office/officeart/2005/8/layout/hProcess4"/>
    <dgm:cxn modelId="{137C4CC0-73A8-41F9-99CF-0CE635E91803}" type="presOf" srcId="{5E85A63B-5AE2-49EF-9168-31ACC5B2D331}" destId="{5306F72F-16B3-40C4-9BA7-A08DFB87AF5F}" srcOrd="0" destOrd="0" presId="urn:microsoft.com/office/officeart/2005/8/layout/hProcess4"/>
    <dgm:cxn modelId="{D376ED3D-4762-460D-8B0E-D9898DF69A53}" type="presOf" srcId="{4BFEB748-2F87-448D-BADC-8CE4206E8556}" destId="{DE13EA12-78E4-4605-B4DD-4B0B19F43A26}" srcOrd="0" destOrd="0" presId="urn:microsoft.com/office/officeart/2005/8/layout/hProcess4"/>
    <dgm:cxn modelId="{10C9B66D-A111-4B4F-9C68-DC43A3F76FAD}" type="presOf" srcId="{AE31EF46-2483-4806-993E-94CF9A2431E8}" destId="{6C7D456F-EE84-4A44-A627-FDC225A2917C}" srcOrd="0" destOrd="0" presId="urn:microsoft.com/office/officeart/2005/8/layout/hProcess4"/>
    <dgm:cxn modelId="{AEECFCA9-8455-4FA6-8568-A69FC1405113}" type="presOf" srcId="{8C7C35F5-15F9-4008-A7D4-C8189F4864BE}" destId="{6C7D456F-EE84-4A44-A627-FDC225A2917C}" srcOrd="0" destOrd="1" presId="urn:microsoft.com/office/officeart/2005/8/layout/hProcess4"/>
    <dgm:cxn modelId="{C1BDC3D5-BE59-44D4-971B-199101B44339}" type="presOf" srcId="{8C7C35F5-15F9-4008-A7D4-C8189F4864BE}" destId="{2BDBDD48-11F1-46ED-83F8-0252E69DDCC3}" srcOrd="1" destOrd="1" presId="urn:microsoft.com/office/officeart/2005/8/layout/hProcess4"/>
    <dgm:cxn modelId="{B74A39EA-C54C-405A-A3B4-4D264C4968D0}" type="presOf" srcId="{621A1E22-F7A3-436C-91F0-5EEB6C2E22CD}" destId="{6C7D456F-EE84-4A44-A627-FDC225A2917C}" srcOrd="0" destOrd="3" presId="urn:microsoft.com/office/officeart/2005/8/layout/hProcess4"/>
    <dgm:cxn modelId="{CED629D7-114A-4F9E-B340-C86C6A21CB88}" srcId="{4BFEB748-2F87-448D-BADC-8CE4206E8556}" destId="{7FDCB761-E9CF-4BD6-9146-29F821DA875A}" srcOrd="4" destOrd="0" parTransId="{5F2235EF-D365-436F-ABFE-58844DF478F4}" sibTransId="{EF52BDF8-206A-45EC-8B2A-9CEB804917BE}"/>
    <dgm:cxn modelId="{34924092-191F-4A32-8D89-1A8E7BDD120F}" type="presOf" srcId="{8263026A-1F91-4912-B02E-2B97D478D0B3}" destId="{2BDBDD48-11F1-46ED-83F8-0252E69DDCC3}" srcOrd="1" destOrd="4" presId="urn:microsoft.com/office/officeart/2005/8/layout/hProcess4"/>
    <dgm:cxn modelId="{6F3CBDC6-976A-411A-A51F-678698956F5D}" srcId="{4BFEB748-2F87-448D-BADC-8CE4206E8556}" destId="{5E85A63B-5AE2-49EF-9168-31ACC5B2D331}" srcOrd="3" destOrd="0" parTransId="{FD395EF3-386E-4672-A638-896ED1D41829}" sibTransId="{82A7F3FA-F0D2-4374-92A0-367D1D36C623}"/>
    <dgm:cxn modelId="{FB85AD0F-527E-457F-B29D-9ED58E15D513}" srcId="{E77ABEC5-EDC0-4ABF-8C08-94FA2557B881}" destId="{C28A7B4C-3322-43B5-9B5F-0ACD0480F17B}" srcOrd="1" destOrd="0" parTransId="{94EFB522-73C6-46DF-B8FE-498C9A05FC59}" sibTransId="{4C3D6150-BB54-499A-AD97-0BBC343E89FD}"/>
    <dgm:cxn modelId="{C673BB16-1EA7-4F83-B6C2-D270D18A685A}" type="presOf" srcId="{69DE0B24-9B13-4AB6-9853-5923B6B89309}" destId="{48B0D53B-08C7-457A-AAE0-73CC8945EA32}" srcOrd="1" destOrd="0" presId="urn:microsoft.com/office/officeart/2005/8/layout/hProcess4"/>
    <dgm:cxn modelId="{4469B132-5C73-4BBB-BA67-8EB7621680C9}" srcId="{E77ABEC5-EDC0-4ABF-8C08-94FA2557B881}" destId="{E5F0CD24-BB31-4DF6-B75B-29792659A242}" srcOrd="0" destOrd="0" parTransId="{7D752054-04AE-4B43-BB3C-59121CF130D1}" sibTransId="{2AC91712-0527-42EB-B2E6-5F1BDD3FF9A4}"/>
    <dgm:cxn modelId="{8E67CA85-E820-428C-8760-F9713E98A005}" srcId="{46FA6A11-8C00-4161-A853-F722B194D097}" destId="{8911854C-3793-460E-9DD7-802849670EB2}" srcOrd="0" destOrd="0" parTransId="{CF6C180D-7B1D-4915-B8AE-B7C2E17F4672}" sibTransId="{4392419F-705A-4206-B757-1543E5BC6B51}"/>
    <dgm:cxn modelId="{4E351EB7-E5AC-4678-A39D-51E25F870DE8}" type="presParOf" srcId="{DE13EA12-78E4-4605-B4DD-4B0B19F43A26}" destId="{0738E357-5159-4584-8328-CF75AA16ECB8}" srcOrd="0" destOrd="0" presId="urn:microsoft.com/office/officeart/2005/8/layout/hProcess4"/>
    <dgm:cxn modelId="{B479DBF4-2D34-4186-B6DF-123334C87988}" type="presParOf" srcId="{DE13EA12-78E4-4605-B4DD-4B0B19F43A26}" destId="{531207F0-BBFA-42AF-B3EE-552DC3688F9B}" srcOrd="1" destOrd="0" presId="urn:microsoft.com/office/officeart/2005/8/layout/hProcess4"/>
    <dgm:cxn modelId="{5A3DA540-10E2-4160-A5AC-EF2074D5A0BF}" type="presParOf" srcId="{DE13EA12-78E4-4605-B4DD-4B0B19F43A26}" destId="{5F4F03C1-4097-44B9-AEA5-CD80F3F1E0CD}" srcOrd="2" destOrd="0" presId="urn:microsoft.com/office/officeart/2005/8/layout/hProcess4"/>
    <dgm:cxn modelId="{0BD0FC5B-95F7-492F-B3D4-6C979313347A}" type="presParOf" srcId="{5F4F03C1-4097-44B9-AEA5-CD80F3F1E0CD}" destId="{96A9FC80-A446-436D-B8D2-3C206DF8C612}" srcOrd="0" destOrd="0" presId="urn:microsoft.com/office/officeart/2005/8/layout/hProcess4"/>
    <dgm:cxn modelId="{72A4ACA3-0384-4AB2-ACF2-EC74FC8D00E0}" type="presParOf" srcId="{96A9FC80-A446-436D-B8D2-3C206DF8C612}" destId="{6BC20DDD-5C02-498A-913F-97D7A51ADEA5}" srcOrd="0" destOrd="0" presId="urn:microsoft.com/office/officeart/2005/8/layout/hProcess4"/>
    <dgm:cxn modelId="{4A017122-AAC5-47D2-A8E1-9B9819C7069D}" type="presParOf" srcId="{96A9FC80-A446-436D-B8D2-3C206DF8C612}" destId="{BB79D962-3554-4BE2-A531-65A1ED96A6CA}" srcOrd="1" destOrd="0" presId="urn:microsoft.com/office/officeart/2005/8/layout/hProcess4"/>
    <dgm:cxn modelId="{FB23DB4F-DADE-494B-80DF-8C0D2F23B96D}" type="presParOf" srcId="{96A9FC80-A446-436D-B8D2-3C206DF8C612}" destId="{08DD92D6-ACA3-4915-803E-A504EB77EFE6}" srcOrd="2" destOrd="0" presId="urn:microsoft.com/office/officeart/2005/8/layout/hProcess4"/>
    <dgm:cxn modelId="{DDA76EF0-DAD1-47BF-AB0F-649FDD0BD60C}" type="presParOf" srcId="{96A9FC80-A446-436D-B8D2-3C206DF8C612}" destId="{FB7CF5AF-F29F-4E7B-8FCD-42CD847B1F10}" srcOrd="3" destOrd="0" presId="urn:microsoft.com/office/officeart/2005/8/layout/hProcess4"/>
    <dgm:cxn modelId="{D633A4ED-AB43-4CA2-A273-9B4198088E63}" type="presParOf" srcId="{96A9FC80-A446-436D-B8D2-3C206DF8C612}" destId="{1C1BB3A0-BA5C-4077-B9B0-3AE434A6B2E4}" srcOrd="4" destOrd="0" presId="urn:microsoft.com/office/officeart/2005/8/layout/hProcess4"/>
    <dgm:cxn modelId="{44163D43-4219-435A-9FB0-137196913498}" type="presParOf" srcId="{5F4F03C1-4097-44B9-AEA5-CD80F3F1E0CD}" destId="{E56105D5-43FB-45BF-8F47-EBF3412D7585}" srcOrd="1" destOrd="0" presId="urn:microsoft.com/office/officeart/2005/8/layout/hProcess4"/>
    <dgm:cxn modelId="{1D9AB6C6-F9B6-4995-B530-99ADB70A158A}" type="presParOf" srcId="{5F4F03C1-4097-44B9-AEA5-CD80F3F1E0CD}" destId="{CEEE0269-6923-4A35-AC4D-9A6536B18D57}" srcOrd="2" destOrd="0" presId="urn:microsoft.com/office/officeart/2005/8/layout/hProcess4"/>
    <dgm:cxn modelId="{734F67A4-9AE1-43F0-92A2-8D8B0C4F3D4E}" type="presParOf" srcId="{CEEE0269-6923-4A35-AC4D-9A6536B18D57}" destId="{1331ABB1-A452-4ADB-A537-8EA4BDD177C6}" srcOrd="0" destOrd="0" presId="urn:microsoft.com/office/officeart/2005/8/layout/hProcess4"/>
    <dgm:cxn modelId="{2522C5C4-552A-46F4-BE0D-8A9D9996A83B}" type="presParOf" srcId="{CEEE0269-6923-4A35-AC4D-9A6536B18D57}" destId="{092382AC-B190-4C41-B763-AE1BE10DC6F4}" srcOrd="1" destOrd="0" presId="urn:microsoft.com/office/officeart/2005/8/layout/hProcess4"/>
    <dgm:cxn modelId="{99C462D9-DE44-4510-B449-E42DB84FA923}" type="presParOf" srcId="{CEEE0269-6923-4A35-AC4D-9A6536B18D57}" destId="{A37BB4C9-544A-43F2-B782-B1B8652716DB}" srcOrd="2" destOrd="0" presId="urn:microsoft.com/office/officeart/2005/8/layout/hProcess4"/>
    <dgm:cxn modelId="{14B276DE-0C80-4B0F-8F11-529B15349D8C}" type="presParOf" srcId="{CEEE0269-6923-4A35-AC4D-9A6536B18D57}" destId="{EBBC0757-C4B9-4697-BDAE-79BDB5F4ABD4}" srcOrd="3" destOrd="0" presId="urn:microsoft.com/office/officeart/2005/8/layout/hProcess4"/>
    <dgm:cxn modelId="{4DAD291E-3DA7-4853-BCE8-3CC363159ABE}" type="presParOf" srcId="{CEEE0269-6923-4A35-AC4D-9A6536B18D57}" destId="{C06691E6-3A44-43B9-956D-BFBA56F42D41}" srcOrd="4" destOrd="0" presId="urn:microsoft.com/office/officeart/2005/8/layout/hProcess4"/>
    <dgm:cxn modelId="{29BD0E00-4AB0-4D33-84BB-269A4747FBF5}" type="presParOf" srcId="{5F4F03C1-4097-44B9-AEA5-CD80F3F1E0CD}" destId="{0CE88040-0CA7-4826-B275-40C73C3C56CF}" srcOrd="3" destOrd="0" presId="urn:microsoft.com/office/officeart/2005/8/layout/hProcess4"/>
    <dgm:cxn modelId="{862601FC-41BB-4039-81CD-F615C8821818}" type="presParOf" srcId="{5F4F03C1-4097-44B9-AEA5-CD80F3F1E0CD}" destId="{65175C9E-A125-431B-9CC9-469062BEC48F}" srcOrd="4" destOrd="0" presId="urn:microsoft.com/office/officeart/2005/8/layout/hProcess4"/>
    <dgm:cxn modelId="{0FB7EAA8-C78F-4F34-B95D-0E417EA70B7A}" type="presParOf" srcId="{65175C9E-A125-431B-9CC9-469062BEC48F}" destId="{4B0E3706-410F-4908-8D6C-5224958DADE2}" srcOrd="0" destOrd="0" presId="urn:microsoft.com/office/officeart/2005/8/layout/hProcess4"/>
    <dgm:cxn modelId="{30D42408-88CC-4EEC-9244-3AEC5F435671}" type="presParOf" srcId="{65175C9E-A125-431B-9CC9-469062BEC48F}" destId="{7B300114-725D-4CF4-AB1B-5C95084A7E8D}" srcOrd="1" destOrd="0" presId="urn:microsoft.com/office/officeart/2005/8/layout/hProcess4"/>
    <dgm:cxn modelId="{0F8D75C6-C2C2-4E3E-92E1-F42FC9CCA121}" type="presParOf" srcId="{65175C9E-A125-431B-9CC9-469062BEC48F}" destId="{840CBDEA-498B-498D-9634-437A78A5114B}" srcOrd="2" destOrd="0" presId="urn:microsoft.com/office/officeart/2005/8/layout/hProcess4"/>
    <dgm:cxn modelId="{071C8E8E-028A-4185-8A08-39AC279ADB94}" type="presParOf" srcId="{65175C9E-A125-431B-9CC9-469062BEC48F}" destId="{7FA06416-9F26-4EE5-B638-B48ADBD56CE8}" srcOrd="3" destOrd="0" presId="urn:microsoft.com/office/officeart/2005/8/layout/hProcess4"/>
    <dgm:cxn modelId="{803572C4-E184-4267-B1ED-09AADD791FFF}" type="presParOf" srcId="{65175C9E-A125-431B-9CC9-469062BEC48F}" destId="{7514C374-F2E5-473A-8A04-DE9A22EC5181}" srcOrd="4" destOrd="0" presId="urn:microsoft.com/office/officeart/2005/8/layout/hProcess4"/>
    <dgm:cxn modelId="{93AE67A6-4887-41AC-8F55-29BC96C3EA61}" type="presParOf" srcId="{5F4F03C1-4097-44B9-AEA5-CD80F3F1E0CD}" destId="{B6FAD4BD-3137-443D-8BB8-DB9D2ECBD856}" srcOrd="5" destOrd="0" presId="urn:microsoft.com/office/officeart/2005/8/layout/hProcess4"/>
    <dgm:cxn modelId="{ED83DC51-7291-4A9A-9537-ADA04B32121B}" type="presParOf" srcId="{5F4F03C1-4097-44B9-AEA5-CD80F3F1E0CD}" destId="{C9F110F2-4B93-47D5-A183-D0840DF8A6C8}" srcOrd="6" destOrd="0" presId="urn:microsoft.com/office/officeart/2005/8/layout/hProcess4"/>
    <dgm:cxn modelId="{363E9A53-F879-4EDF-ABD2-8F94752E05C1}" type="presParOf" srcId="{C9F110F2-4B93-47D5-A183-D0840DF8A6C8}" destId="{F21E04E3-906D-4C0F-AEE9-DF9883EA3F9F}" srcOrd="0" destOrd="0" presId="urn:microsoft.com/office/officeart/2005/8/layout/hProcess4"/>
    <dgm:cxn modelId="{A5EC2778-3F3B-4B16-BB0C-2A6F2859DA87}" type="presParOf" srcId="{C9F110F2-4B93-47D5-A183-D0840DF8A6C8}" destId="{6C7D456F-EE84-4A44-A627-FDC225A2917C}" srcOrd="1" destOrd="0" presId="urn:microsoft.com/office/officeart/2005/8/layout/hProcess4"/>
    <dgm:cxn modelId="{C1B78298-B90D-4408-93F3-03F881928A58}" type="presParOf" srcId="{C9F110F2-4B93-47D5-A183-D0840DF8A6C8}" destId="{2BDBDD48-11F1-46ED-83F8-0252E69DDCC3}" srcOrd="2" destOrd="0" presId="urn:microsoft.com/office/officeart/2005/8/layout/hProcess4"/>
    <dgm:cxn modelId="{8494FCB5-508B-4274-836C-52B34F58E9EA}" type="presParOf" srcId="{C9F110F2-4B93-47D5-A183-D0840DF8A6C8}" destId="{5306F72F-16B3-40C4-9BA7-A08DFB87AF5F}" srcOrd="3" destOrd="0" presId="urn:microsoft.com/office/officeart/2005/8/layout/hProcess4"/>
    <dgm:cxn modelId="{05B45B22-601D-4A38-8925-3F789F203E52}" type="presParOf" srcId="{C9F110F2-4B93-47D5-A183-D0840DF8A6C8}" destId="{7666C8FD-EA10-4347-A4C1-033092D9A91A}" srcOrd="4" destOrd="0" presId="urn:microsoft.com/office/officeart/2005/8/layout/hProcess4"/>
    <dgm:cxn modelId="{F6694DFA-D618-490C-9E3F-052F970B0A1D}" type="presParOf" srcId="{5F4F03C1-4097-44B9-AEA5-CD80F3F1E0CD}" destId="{026B1AE4-BFF8-4701-A030-2A1E77ABEBFB}" srcOrd="7" destOrd="0" presId="urn:microsoft.com/office/officeart/2005/8/layout/hProcess4"/>
    <dgm:cxn modelId="{46FD9A6F-47E0-4254-8661-43BD9EE536A8}" type="presParOf" srcId="{5F4F03C1-4097-44B9-AEA5-CD80F3F1E0CD}" destId="{2C633102-06FC-45ED-98B8-1D55647B28BE}" srcOrd="8" destOrd="0" presId="urn:microsoft.com/office/officeart/2005/8/layout/hProcess4"/>
    <dgm:cxn modelId="{81CC8C43-FD48-454B-9484-4076CC0A6C4E}" type="presParOf" srcId="{2C633102-06FC-45ED-98B8-1D55647B28BE}" destId="{D21D664F-3414-4F45-9BCE-08CC2E8B1628}" srcOrd="0" destOrd="0" presId="urn:microsoft.com/office/officeart/2005/8/layout/hProcess4"/>
    <dgm:cxn modelId="{ADE36ED1-0054-40A2-B468-5DC2B387CBC3}" type="presParOf" srcId="{2C633102-06FC-45ED-98B8-1D55647B28BE}" destId="{F3DF88EE-6101-496A-9950-AB0A8A658AB3}" srcOrd="1" destOrd="0" presId="urn:microsoft.com/office/officeart/2005/8/layout/hProcess4"/>
    <dgm:cxn modelId="{A12BB820-99DC-4182-8337-02704ADDFE05}" type="presParOf" srcId="{2C633102-06FC-45ED-98B8-1D55647B28BE}" destId="{48B0D53B-08C7-457A-AAE0-73CC8945EA32}" srcOrd="2" destOrd="0" presId="urn:microsoft.com/office/officeart/2005/8/layout/hProcess4"/>
    <dgm:cxn modelId="{B4350BFA-BE8D-4E99-9107-F9410131BEFD}" type="presParOf" srcId="{2C633102-06FC-45ED-98B8-1D55647B28BE}" destId="{9418A897-D930-4455-B1F9-122D97AAD7CA}" srcOrd="3" destOrd="0" presId="urn:microsoft.com/office/officeart/2005/8/layout/hProcess4"/>
    <dgm:cxn modelId="{9DF5A5AC-5ED6-4E39-9E20-D7FB8799D515}" type="presParOf" srcId="{2C633102-06FC-45ED-98B8-1D55647B28BE}" destId="{8453E51D-5BFB-4508-A8E2-7AEF78C22D7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14DA32-1D23-4E3D-9DCA-0BBFC6E11658}" type="doc">
      <dgm:prSet loTypeId="urn:microsoft.com/office/officeart/2005/8/layout/v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279CAD-740B-4007-8739-38E800F5E283}">
      <dgm:prSet phldrT="[Text]"/>
      <dgm:spPr/>
      <dgm:t>
        <a:bodyPr/>
        <a:lstStyle/>
        <a:p>
          <a:r>
            <a:rPr lang="en-US" dirty="0" smtClean="0"/>
            <a:t>Features descriptions</a:t>
          </a:r>
          <a:endParaRPr lang="en-US" dirty="0"/>
        </a:p>
      </dgm:t>
    </dgm:pt>
    <dgm:pt modelId="{90E03FD3-2227-463A-9F53-5D08C82EC663}" type="parTrans" cxnId="{B8D0630B-8D0D-4223-8F2E-D5BCA2918755}">
      <dgm:prSet/>
      <dgm:spPr/>
      <dgm:t>
        <a:bodyPr/>
        <a:lstStyle/>
        <a:p>
          <a:endParaRPr lang="en-US"/>
        </a:p>
      </dgm:t>
    </dgm:pt>
    <dgm:pt modelId="{B19D9A05-D768-4903-96FB-A4526E19071E}" type="sibTrans" cxnId="{B8D0630B-8D0D-4223-8F2E-D5BCA2918755}">
      <dgm:prSet/>
      <dgm:spPr/>
      <dgm:t>
        <a:bodyPr/>
        <a:lstStyle/>
        <a:p>
          <a:endParaRPr lang="en-US"/>
        </a:p>
      </dgm:t>
    </dgm:pt>
    <dgm:pt modelId="{95B8D272-FEDE-4560-BDB0-E5D6E89DC339}">
      <dgm:prSet phldrT="[Text]"/>
      <dgm:spPr/>
      <dgm:t>
        <a:bodyPr/>
        <a:lstStyle/>
        <a:p>
          <a:r>
            <a:rPr lang="en-US" dirty="0" smtClean="0"/>
            <a:t>Renaming the columns</a:t>
          </a:r>
          <a:endParaRPr lang="en-US" dirty="0"/>
        </a:p>
      </dgm:t>
    </dgm:pt>
    <dgm:pt modelId="{23EE050B-3680-46A2-B6BA-5BDF14E4AB4E}" type="parTrans" cxnId="{051B9371-64E1-4481-9370-41A886F14585}">
      <dgm:prSet/>
      <dgm:spPr/>
      <dgm:t>
        <a:bodyPr/>
        <a:lstStyle/>
        <a:p>
          <a:endParaRPr lang="en-US"/>
        </a:p>
      </dgm:t>
    </dgm:pt>
    <dgm:pt modelId="{CB46FEF6-2621-4C67-AC15-6C6D026120BF}" type="sibTrans" cxnId="{051B9371-64E1-4481-9370-41A886F14585}">
      <dgm:prSet/>
      <dgm:spPr/>
      <dgm:t>
        <a:bodyPr/>
        <a:lstStyle/>
        <a:p>
          <a:endParaRPr lang="en-US"/>
        </a:p>
      </dgm:t>
    </dgm:pt>
    <dgm:pt modelId="{81D28149-E7E1-4E00-9080-F106085BE7EE}">
      <dgm:prSet phldrT="[Text]"/>
      <dgm:spPr/>
      <dgm:t>
        <a:bodyPr/>
        <a:lstStyle/>
        <a:p>
          <a:r>
            <a:rPr lang="en-US" dirty="0" smtClean="0"/>
            <a:t>Checking missing and unique values</a:t>
          </a:r>
          <a:endParaRPr lang="en-US" dirty="0"/>
        </a:p>
      </dgm:t>
    </dgm:pt>
    <dgm:pt modelId="{3D01EB57-B4E6-4B9D-A565-6522BBB47912}" type="parTrans" cxnId="{3FA705F6-67A9-4E66-AE3A-95E82D77ED73}">
      <dgm:prSet/>
      <dgm:spPr/>
      <dgm:t>
        <a:bodyPr/>
        <a:lstStyle/>
        <a:p>
          <a:endParaRPr lang="en-US"/>
        </a:p>
      </dgm:t>
    </dgm:pt>
    <dgm:pt modelId="{5FD12516-3067-4FA7-A828-6881AB6A6A30}" type="sibTrans" cxnId="{3FA705F6-67A9-4E66-AE3A-95E82D77ED73}">
      <dgm:prSet/>
      <dgm:spPr/>
      <dgm:t>
        <a:bodyPr/>
        <a:lstStyle/>
        <a:p>
          <a:endParaRPr lang="en-US"/>
        </a:p>
      </dgm:t>
    </dgm:pt>
    <dgm:pt modelId="{0C50F531-4B3B-4556-A50C-30565D1338FF}">
      <dgm:prSet/>
      <dgm:spPr/>
      <dgm:t>
        <a:bodyPr/>
        <a:lstStyle/>
        <a:p>
          <a:r>
            <a:rPr lang="en-US" dirty="0" smtClean="0"/>
            <a:t>Features distribution</a:t>
          </a:r>
          <a:endParaRPr lang="en-US" dirty="0"/>
        </a:p>
      </dgm:t>
    </dgm:pt>
    <dgm:pt modelId="{C9721AB4-C63E-466C-8E48-08C3AC6BF4EF}" type="parTrans" cxnId="{90CA5B0E-3EF5-4EC4-ABA7-1617C42DC2D7}">
      <dgm:prSet/>
      <dgm:spPr/>
      <dgm:t>
        <a:bodyPr/>
        <a:lstStyle/>
        <a:p>
          <a:endParaRPr lang="en-US"/>
        </a:p>
      </dgm:t>
    </dgm:pt>
    <dgm:pt modelId="{5244E21E-7D37-4273-9E7F-47E511A4DA2B}" type="sibTrans" cxnId="{90CA5B0E-3EF5-4EC4-ABA7-1617C42DC2D7}">
      <dgm:prSet/>
      <dgm:spPr/>
      <dgm:t>
        <a:bodyPr/>
        <a:lstStyle/>
        <a:p>
          <a:endParaRPr lang="en-US"/>
        </a:p>
      </dgm:t>
    </dgm:pt>
    <dgm:pt modelId="{AE1E7F1B-0AF0-44AE-9ADA-783E5FD44DE4}">
      <dgm:prSet/>
      <dgm:spPr/>
      <dgm:t>
        <a:bodyPr/>
        <a:lstStyle/>
        <a:p>
          <a:r>
            <a:rPr lang="en-US" dirty="0" smtClean="0"/>
            <a:t>Correlations </a:t>
          </a:r>
          <a:endParaRPr lang="en-US" dirty="0"/>
        </a:p>
      </dgm:t>
    </dgm:pt>
    <dgm:pt modelId="{C33ACBDD-4553-45F6-B661-6AC1B7EC6A4B}" type="parTrans" cxnId="{5C09CF5C-21AB-4EA9-AB4D-E6277C9123CA}">
      <dgm:prSet/>
      <dgm:spPr/>
      <dgm:t>
        <a:bodyPr/>
        <a:lstStyle/>
        <a:p>
          <a:endParaRPr lang="en-US"/>
        </a:p>
      </dgm:t>
    </dgm:pt>
    <dgm:pt modelId="{D035E4F7-B9FB-49A5-881E-C8079418EF5B}" type="sibTrans" cxnId="{5C09CF5C-21AB-4EA9-AB4D-E6277C9123CA}">
      <dgm:prSet/>
      <dgm:spPr/>
      <dgm:t>
        <a:bodyPr/>
        <a:lstStyle/>
        <a:p>
          <a:endParaRPr lang="en-US"/>
        </a:p>
      </dgm:t>
    </dgm:pt>
    <dgm:pt modelId="{BC5A6179-AED2-4598-9A84-011759D6E0A9}">
      <dgm:prSet/>
      <dgm:spPr/>
      <dgm:t>
        <a:bodyPr/>
        <a:lstStyle/>
        <a:p>
          <a:endParaRPr lang="en-US"/>
        </a:p>
      </dgm:t>
    </dgm:pt>
    <dgm:pt modelId="{7591027D-B3FB-4602-8B38-E070C1B53CA3}" type="parTrans" cxnId="{C7E333D4-6260-443D-947E-7F0DD9883EF2}">
      <dgm:prSet/>
      <dgm:spPr/>
      <dgm:t>
        <a:bodyPr/>
        <a:lstStyle/>
        <a:p>
          <a:endParaRPr lang="en-US"/>
        </a:p>
      </dgm:t>
    </dgm:pt>
    <dgm:pt modelId="{F4EBF263-F942-483C-BE0A-C824908163CF}" type="sibTrans" cxnId="{C7E333D4-6260-443D-947E-7F0DD9883EF2}">
      <dgm:prSet/>
      <dgm:spPr/>
      <dgm:t>
        <a:bodyPr/>
        <a:lstStyle/>
        <a:p>
          <a:endParaRPr lang="en-US"/>
        </a:p>
      </dgm:t>
    </dgm:pt>
    <dgm:pt modelId="{75C02EE5-7513-4DE5-BF8F-BDC535795957}">
      <dgm:prSet/>
      <dgm:spPr/>
      <dgm:t>
        <a:bodyPr/>
        <a:lstStyle/>
        <a:p>
          <a:endParaRPr lang="en-US"/>
        </a:p>
      </dgm:t>
    </dgm:pt>
    <dgm:pt modelId="{04E4ED2F-BAF3-46D4-BF23-F541450DF451}" type="parTrans" cxnId="{0B53E184-792C-4CE2-A190-D7E7F0ABA638}">
      <dgm:prSet/>
      <dgm:spPr/>
      <dgm:t>
        <a:bodyPr/>
        <a:lstStyle/>
        <a:p>
          <a:endParaRPr lang="en-US"/>
        </a:p>
      </dgm:t>
    </dgm:pt>
    <dgm:pt modelId="{D60088E2-BFDA-4A28-8796-345E535DCAEA}" type="sibTrans" cxnId="{0B53E184-792C-4CE2-A190-D7E7F0ABA638}">
      <dgm:prSet/>
      <dgm:spPr/>
      <dgm:t>
        <a:bodyPr/>
        <a:lstStyle/>
        <a:p>
          <a:endParaRPr lang="en-US"/>
        </a:p>
      </dgm:t>
    </dgm:pt>
    <dgm:pt modelId="{FC0C838E-4F5F-45C9-89B4-AC1245FEEB50}" type="pres">
      <dgm:prSet presAssocID="{6114DA32-1D23-4E3D-9DCA-0BBFC6E1165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7598F3-31ED-47DC-875F-E23F635230EC}" type="pres">
      <dgm:prSet presAssocID="{6114DA32-1D23-4E3D-9DCA-0BBFC6E11658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4324F169-12BC-4FF2-8C83-A2B3E0E9A4D5}" type="pres">
      <dgm:prSet presAssocID="{6114DA32-1D23-4E3D-9DCA-0BBFC6E1165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58F17-FF28-4D6D-888B-E2C48529A642}" type="pres">
      <dgm:prSet presAssocID="{6114DA32-1D23-4E3D-9DCA-0BBFC6E1165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C8DC8A-AE56-4BC4-A92F-A7E3BA17822F}" type="pres">
      <dgm:prSet presAssocID="{6114DA32-1D23-4E3D-9DCA-0BBFC6E1165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2E400-1B97-467D-8865-4D7C5ABD7E46}" type="pres">
      <dgm:prSet presAssocID="{6114DA32-1D23-4E3D-9DCA-0BBFC6E1165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B62E5-3809-400F-9B6E-909E874CA680}" type="pres">
      <dgm:prSet presAssocID="{6114DA32-1D23-4E3D-9DCA-0BBFC6E1165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035C5-D474-4605-8AD6-13F8862B6819}" type="pres">
      <dgm:prSet presAssocID="{6114DA32-1D23-4E3D-9DCA-0BBFC6E1165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2EF2E-7610-40F0-B12E-00AA0901A641}" type="pres">
      <dgm:prSet presAssocID="{6114DA32-1D23-4E3D-9DCA-0BBFC6E1165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7A5B8-D11C-45A8-8870-A35087EDFC9A}" type="pres">
      <dgm:prSet presAssocID="{6114DA32-1D23-4E3D-9DCA-0BBFC6E1165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D647F-B5AF-4453-9C21-037C76851E87}" type="pres">
      <dgm:prSet presAssocID="{6114DA32-1D23-4E3D-9DCA-0BBFC6E1165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21C1C-F354-4A63-AF72-A48475458821}" type="pres">
      <dgm:prSet presAssocID="{6114DA32-1D23-4E3D-9DCA-0BBFC6E1165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BBF1F-5A1C-4B80-A8F6-A47460185996}" type="pres">
      <dgm:prSet presAssocID="{6114DA32-1D23-4E3D-9DCA-0BBFC6E1165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33DDA-CEC6-45F8-AB8B-DAE0A875C876}" type="pres">
      <dgm:prSet presAssocID="{6114DA32-1D23-4E3D-9DCA-0BBFC6E1165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651B8-4B02-40CD-8EB9-83F89A24D657}" type="pres">
      <dgm:prSet presAssocID="{6114DA32-1D23-4E3D-9DCA-0BBFC6E1165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8EDA6-E0B6-45BA-9B38-8EB172611A3F}" type="pres">
      <dgm:prSet presAssocID="{6114DA32-1D23-4E3D-9DCA-0BBFC6E1165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A705F6-67A9-4E66-AE3A-95E82D77ED73}" srcId="{6114DA32-1D23-4E3D-9DCA-0BBFC6E11658}" destId="{81D28149-E7E1-4E00-9080-F106085BE7EE}" srcOrd="2" destOrd="0" parTransId="{3D01EB57-B4E6-4B9D-A565-6522BBB47912}" sibTransId="{5FD12516-3067-4FA7-A828-6881AB6A6A30}"/>
    <dgm:cxn modelId="{8CDB61BD-8B21-4A3F-A5E3-7A09FDC7D2CD}" type="presOf" srcId="{0C50F531-4B3B-4556-A50C-30565D1338FF}" destId="{0F52E400-1B97-467D-8865-4D7C5ABD7E46}" srcOrd="0" destOrd="0" presId="urn:microsoft.com/office/officeart/2005/8/layout/vProcess5"/>
    <dgm:cxn modelId="{C7E333D4-6260-443D-947E-7F0DD9883EF2}" srcId="{6114DA32-1D23-4E3D-9DCA-0BBFC6E11658}" destId="{BC5A6179-AED2-4598-9A84-011759D6E0A9}" srcOrd="5" destOrd="0" parTransId="{7591027D-B3FB-4602-8B38-E070C1B53CA3}" sibTransId="{F4EBF263-F942-483C-BE0A-C824908163CF}"/>
    <dgm:cxn modelId="{067D7476-FD68-4762-B5F6-61578C162743}" type="presOf" srcId="{CB46FEF6-2621-4C67-AC15-6C6D026120BF}" destId="{5922EF2E-7610-40F0-B12E-00AA0901A641}" srcOrd="0" destOrd="0" presId="urn:microsoft.com/office/officeart/2005/8/layout/vProcess5"/>
    <dgm:cxn modelId="{CBF3A243-A24B-4E1A-A71D-DD821D928B10}" type="presOf" srcId="{95B8D272-FEDE-4560-BDB0-E5D6E89DC339}" destId="{27BBBF1F-5A1C-4B80-A8F6-A47460185996}" srcOrd="1" destOrd="0" presId="urn:microsoft.com/office/officeart/2005/8/layout/vProcess5"/>
    <dgm:cxn modelId="{5C09CF5C-21AB-4EA9-AB4D-E6277C9123CA}" srcId="{6114DA32-1D23-4E3D-9DCA-0BBFC6E11658}" destId="{AE1E7F1B-0AF0-44AE-9ADA-783E5FD44DE4}" srcOrd="4" destOrd="0" parTransId="{C33ACBDD-4553-45F6-B661-6AC1B7EC6A4B}" sibTransId="{D035E4F7-B9FB-49A5-881E-C8079418EF5B}"/>
    <dgm:cxn modelId="{B8D0630B-8D0D-4223-8F2E-D5BCA2918755}" srcId="{6114DA32-1D23-4E3D-9DCA-0BBFC6E11658}" destId="{A3279CAD-740B-4007-8739-38E800F5E283}" srcOrd="0" destOrd="0" parTransId="{90E03FD3-2227-463A-9F53-5D08C82EC663}" sibTransId="{B19D9A05-D768-4903-96FB-A4526E19071E}"/>
    <dgm:cxn modelId="{5AB21069-8EE4-4362-BDCD-175AC15A83CB}" type="presOf" srcId="{A3279CAD-740B-4007-8739-38E800F5E283}" destId="{94721C1C-F354-4A63-AF72-A48475458821}" srcOrd="1" destOrd="0" presId="urn:microsoft.com/office/officeart/2005/8/layout/vProcess5"/>
    <dgm:cxn modelId="{56301511-D963-432F-9E52-6A87BD3A5841}" type="presOf" srcId="{A3279CAD-740B-4007-8739-38E800F5E283}" destId="{4324F169-12BC-4FF2-8C83-A2B3E0E9A4D5}" srcOrd="0" destOrd="0" presId="urn:microsoft.com/office/officeart/2005/8/layout/vProcess5"/>
    <dgm:cxn modelId="{76A80D8C-C10F-4B0B-B6AC-DED949E87766}" type="presOf" srcId="{81D28149-E7E1-4E00-9080-F106085BE7EE}" destId="{A5033DDA-CEC6-45F8-AB8B-DAE0A875C876}" srcOrd="1" destOrd="0" presId="urn:microsoft.com/office/officeart/2005/8/layout/vProcess5"/>
    <dgm:cxn modelId="{224343E1-3BE8-4E47-86BF-FA36B15B8B51}" type="presOf" srcId="{81D28149-E7E1-4E00-9080-F106085BE7EE}" destId="{6CC8DC8A-AE56-4BC4-A92F-A7E3BA17822F}" srcOrd="0" destOrd="0" presId="urn:microsoft.com/office/officeart/2005/8/layout/vProcess5"/>
    <dgm:cxn modelId="{90CA5B0E-3EF5-4EC4-ABA7-1617C42DC2D7}" srcId="{6114DA32-1D23-4E3D-9DCA-0BBFC6E11658}" destId="{0C50F531-4B3B-4556-A50C-30565D1338FF}" srcOrd="3" destOrd="0" parTransId="{C9721AB4-C63E-466C-8E48-08C3AC6BF4EF}" sibTransId="{5244E21E-7D37-4273-9E7F-47E511A4DA2B}"/>
    <dgm:cxn modelId="{83937DFF-301C-4737-90ED-6B1CB2A34912}" type="presOf" srcId="{6114DA32-1D23-4E3D-9DCA-0BBFC6E11658}" destId="{FC0C838E-4F5F-45C9-89B4-AC1245FEEB50}" srcOrd="0" destOrd="0" presId="urn:microsoft.com/office/officeart/2005/8/layout/vProcess5"/>
    <dgm:cxn modelId="{4DFA462F-9273-491B-99EB-AAC96C9E3DC2}" type="presOf" srcId="{5244E21E-7D37-4273-9E7F-47E511A4DA2B}" destId="{AEFD647F-B5AF-4453-9C21-037C76851E87}" srcOrd="0" destOrd="0" presId="urn:microsoft.com/office/officeart/2005/8/layout/vProcess5"/>
    <dgm:cxn modelId="{56BF826D-8B5B-4102-9B8C-F395F4A2F619}" type="presOf" srcId="{95B8D272-FEDE-4560-BDB0-E5D6E89DC339}" destId="{4DB58F17-FF28-4D6D-888B-E2C48529A642}" srcOrd="0" destOrd="0" presId="urn:microsoft.com/office/officeart/2005/8/layout/vProcess5"/>
    <dgm:cxn modelId="{0B53E184-792C-4CE2-A190-D7E7F0ABA638}" srcId="{6114DA32-1D23-4E3D-9DCA-0BBFC6E11658}" destId="{75C02EE5-7513-4DE5-BF8F-BDC535795957}" srcOrd="6" destOrd="0" parTransId="{04E4ED2F-BAF3-46D4-BF23-F541450DF451}" sibTransId="{D60088E2-BFDA-4A28-8796-345E535DCAEA}"/>
    <dgm:cxn modelId="{E237ACB4-9D0C-449C-98C9-564627294004}" type="presOf" srcId="{B19D9A05-D768-4903-96FB-A4526E19071E}" destId="{04C035C5-D474-4605-8AD6-13F8862B6819}" srcOrd="0" destOrd="0" presId="urn:microsoft.com/office/officeart/2005/8/layout/vProcess5"/>
    <dgm:cxn modelId="{5A44D6C6-A158-46C8-B006-C759F342D602}" type="presOf" srcId="{AE1E7F1B-0AF0-44AE-9ADA-783E5FD44DE4}" destId="{F2FB62E5-3809-400F-9B6E-909E874CA680}" srcOrd="0" destOrd="0" presId="urn:microsoft.com/office/officeart/2005/8/layout/vProcess5"/>
    <dgm:cxn modelId="{051B9371-64E1-4481-9370-41A886F14585}" srcId="{6114DA32-1D23-4E3D-9DCA-0BBFC6E11658}" destId="{95B8D272-FEDE-4560-BDB0-E5D6E89DC339}" srcOrd="1" destOrd="0" parTransId="{23EE050B-3680-46A2-B6BA-5BDF14E4AB4E}" sibTransId="{CB46FEF6-2621-4C67-AC15-6C6D026120BF}"/>
    <dgm:cxn modelId="{9E78FBC3-5707-487C-9CA7-319B752C57ED}" type="presOf" srcId="{5FD12516-3067-4FA7-A828-6881AB6A6A30}" destId="{0F57A5B8-D11C-45A8-8870-A35087EDFC9A}" srcOrd="0" destOrd="0" presId="urn:microsoft.com/office/officeart/2005/8/layout/vProcess5"/>
    <dgm:cxn modelId="{01072D2B-15FC-421C-A131-A75E847351A5}" type="presOf" srcId="{0C50F531-4B3B-4556-A50C-30565D1338FF}" destId="{408651B8-4B02-40CD-8EB9-83F89A24D657}" srcOrd="1" destOrd="0" presId="urn:microsoft.com/office/officeart/2005/8/layout/vProcess5"/>
    <dgm:cxn modelId="{E25D3B79-C507-4086-B4F0-5C876E462A8F}" type="presOf" srcId="{AE1E7F1B-0AF0-44AE-9ADA-783E5FD44DE4}" destId="{88B8EDA6-E0B6-45BA-9B38-8EB172611A3F}" srcOrd="1" destOrd="0" presId="urn:microsoft.com/office/officeart/2005/8/layout/vProcess5"/>
    <dgm:cxn modelId="{C9049433-2550-471E-AE72-C04C52EBB90A}" type="presParOf" srcId="{FC0C838E-4F5F-45C9-89B4-AC1245FEEB50}" destId="{A27598F3-31ED-47DC-875F-E23F635230EC}" srcOrd="0" destOrd="0" presId="urn:microsoft.com/office/officeart/2005/8/layout/vProcess5"/>
    <dgm:cxn modelId="{28299A26-3995-4C46-851C-8EAD0887EAB4}" type="presParOf" srcId="{FC0C838E-4F5F-45C9-89B4-AC1245FEEB50}" destId="{4324F169-12BC-4FF2-8C83-A2B3E0E9A4D5}" srcOrd="1" destOrd="0" presId="urn:microsoft.com/office/officeart/2005/8/layout/vProcess5"/>
    <dgm:cxn modelId="{88AB0E03-00EC-47FF-BFFA-9CE9827BA376}" type="presParOf" srcId="{FC0C838E-4F5F-45C9-89B4-AC1245FEEB50}" destId="{4DB58F17-FF28-4D6D-888B-E2C48529A642}" srcOrd="2" destOrd="0" presId="urn:microsoft.com/office/officeart/2005/8/layout/vProcess5"/>
    <dgm:cxn modelId="{FD2746DC-2F18-4F26-B83B-405920CEE722}" type="presParOf" srcId="{FC0C838E-4F5F-45C9-89B4-AC1245FEEB50}" destId="{6CC8DC8A-AE56-4BC4-A92F-A7E3BA17822F}" srcOrd="3" destOrd="0" presId="urn:microsoft.com/office/officeart/2005/8/layout/vProcess5"/>
    <dgm:cxn modelId="{EA11DC0C-7F58-4E27-8E62-1204DA9759F7}" type="presParOf" srcId="{FC0C838E-4F5F-45C9-89B4-AC1245FEEB50}" destId="{0F52E400-1B97-467D-8865-4D7C5ABD7E46}" srcOrd="4" destOrd="0" presId="urn:microsoft.com/office/officeart/2005/8/layout/vProcess5"/>
    <dgm:cxn modelId="{9529469E-232B-45A5-B414-D861E304B4D7}" type="presParOf" srcId="{FC0C838E-4F5F-45C9-89B4-AC1245FEEB50}" destId="{F2FB62E5-3809-400F-9B6E-909E874CA680}" srcOrd="5" destOrd="0" presId="urn:microsoft.com/office/officeart/2005/8/layout/vProcess5"/>
    <dgm:cxn modelId="{17040375-D4C5-4571-87A9-73135696A130}" type="presParOf" srcId="{FC0C838E-4F5F-45C9-89B4-AC1245FEEB50}" destId="{04C035C5-D474-4605-8AD6-13F8862B6819}" srcOrd="6" destOrd="0" presId="urn:microsoft.com/office/officeart/2005/8/layout/vProcess5"/>
    <dgm:cxn modelId="{383E7060-9D5A-42F0-B70C-E6EECFF2D820}" type="presParOf" srcId="{FC0C838E-4F5F-45C9-89B4-AC1245FEEB50}" destId="{5922EF2E-7610-40F0-B12E-00AA0901A641}" srcOrd="7" destOrd="0" presId="urn:microsoft.com/office/officeart/2005/8/layout/vProcess5"/>
    <dgm:cxn modelId="{03EDDAE5-6720-4881-B9B3-3C39ED3B81D6}" type="presParOf" srcId="{FC0C838E-4F5F-45C9-89B4-AC1245FEEB50}" destId="{0F57A5B8-D11C-45A8-8870-A35087EDFC9A}" srcOrd="8" destOrd="0" presId="urn:microsoft.com/office/officeart/2005/8/layout/vProcess5"/>
    <dgm:cxn modelId="{BF252A15-92AB-481F-A3DC-DCFAD3457745}" type="presParOf" srcId="{FC0C838E-4F5F-45C9-89B4-AC1245FEEB50}" destId="{AEFD647F-B5AF-4453-9C21-037C76851E87}" srcOrd="9" destOrd="0" presId="urn:microsoft.com/office/officeart/2005/8/layout/vProcess5"/>
    <dgm:cxn modelId="{0B32AF4D-0694-45A0-9319-B0ACE4778BF3}" type="presParOf" srcId="{FC0C838E-4F5F-45C9-89B4-AC1245FEEB50}" destId="{94721C1C-F354-4A63-AF72-A48475458821}" srcOrd="10" destOrd="0" presId="urn:microsoft.com/office/officeart/2005/8/layout/vProcess5"/>
    <dgm:cxn modelId="{6743DA59-2599-4853-B889-32648721766C}" type="presParOf" srcId="{FC0C838E-4F5F-45C9-89B4-AC1245FEEB50}" destId="{27BBBF1F-5A1C-4B80-A8F6-A47460185996}" srcOrd="11" destOrd="0" presId="urn:microsoft.com/office/officeart/2005/8/layout/vProcess5"/>
    <dgm:cxn modelId="{CEE11BE6-4413-4F0A-9043-8869AF470BE5}" type="presParOf" srcId="{FC0C838E-4F5F-45C9-89B4-AC1245FEEB50}" destId="{A5033DDA-CEC6-45F8-AB8B-DAE0A875C876}" srcOrd="12" destOrd="0" presId="urn:microsoft.com/office/officeart/2005/8/layout/vProcess5"/>
    <dgm:cxn modelId="{E01EDCFA-330B-467F-929D-D7676A98A4DB}" type="presParOf" srcId="{FC0C838E-4F5F-45C9-89B4-AC1245FEEB50}" destId="{408651B8-4B02-40CD-8EB9-83F89A24D657}" srcOrd="13" destOrd="0" presId="urn:microsoft.com/office/officeart/2005/8/layout/vProcess5"/>
    <dgm:cxn modelId="{D1A37504-FCE8-4981-B9F1-BA4A127B49D4}" type="presParOf" srcId="{FC0C838E-4F5F-45C9-89B4-AC1245FEEB50}" destId="{88B8EDA6-E0B6-45BA-9B38-8EB172611A3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9D962-3554-4BE2-A531-65A1ED96A6CA}">
      <dsp:nvSpPr>
        <dsp:cNvPr id="0" name=""/>
        <dsp:cNvSpPr/>
      </dsp:nvSpPr>
      <dsp:spPr>
        <a:xfrm>
          <a:off x="115275" y="2132852"/>
          <a:ext cx="1614911" cy="1512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CKD dataset collection</a:t>
          </a:r>
          <a:endParaRPr lang="en-US" sz="1300" kern="1200" dirty="0"/>
        </a:p>
      </dsp:txBody>
      <dsp:txXfrm>
        <a:off x="150080" y="2167657"/>
        <a:ext cx="1545301" cy="1118712"/>
      </dsp:txXfrm>
    </dsp:sp>
    <dsp:sp modelId="{E56105D5-43FB-45BF-8F47-EBF3412D7585}">
      <dsp:nvSpPr>
        <dsp:cNvPr id="0" name=""/>
        <dsp:cNvSpPr/>
      </dsp:nvSpPr>
      <dsp:spPr>
        <a:xfrm>
          <a:off x="1029268" y="2439103"/>
          <a:ext cx="2096193" cy="2096193"/>
        </a:xfrm>
        <a:prstGeom prst="leftCircularArrow">
          <a:avLst>
            <a:gd name="adj1" fmla="val 3158"/>
            <a:gd name="adj2" fmla="val 388729"/>
            <a:gd name="adj3" fmla="val 2164240"/>
            <a:gd name="adj4" fmla="val 9024489"/>
            <a:gd name="adj5" fmla="val 368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CF5AF-F29F-4E7B-8FCD-42CD847B1F10}">
      <dsp:nvSpPr>
        <dsp:cNvPr id="0" name=""/>
        <dsp:cNvSpPr/>
      </dsp:nvSpPr>
      <dsp:spPr>
        <a:xfrm>
          <a:off x="413373" y="3321174"/>
          <a:ext cx="1629946" cy="648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Dataset</a:t>
          </a:r>
          <a:endParaRPr lang="en-US" sz="2000" kern="1200" dirty="0"/>
        </a:p>
      </dsp:txBody>
      <dsp:txXfrm>
        <a:off x="432357" y="3340158"/>
        <a:ext cx="1591978" cy="610207"/>
      </dsp:txXfrm>
    </dsp:sp>
    <dsp:sp modelId="{092382AC-B190-4C41-B763-AE1BE10DC6F4}">
      <dsp:nvSpPr>
        <dsp:cNvPr id="0" name=""/>
        <dsp:cNvSpPr/>
      </dsp:nvSpPr>
      <dsp:spPr>
        <a:xfrm>
          <a:off x="2358594" y="2132852"/>
          <a:ext cx="1930178" cy="1512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Clean and convert data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Filling null values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Split train and test data</a:t>
          </a:r>
          <a:endParaRPr lang="en-US" sz="1300" kern="1200" dirty="0"/>
        </a:p>
      </dsp:txBody>
      <dsp:txXfrm>
        <a:off x="2393399" y="2491745"/>
        <a:ext cx="1860568" cy="1118712"/>
      </dsp:txXfrm>
    </dsp:sp>
    <dsp:sp modelId="{0CE88040-0CA7-4826-B275-40C73C3C56CF}">
      <dsp:nvSpPr>
        <dsp:cNvPr id="0" name=""/>
        <dsp:cNvSpPr/>
      </dsp:nvSpPr>
      <dsp:spPr>
        <a:xfrm>
          <a:off x="3399825" y="1124863"/>
          <a:ext cx="2562248" cy="2562248"/>
        </a:xfrm>
        <a:prstGeom prst="circularArrow">
          <a:avLst>
            <a:gd name="adj1" fmla="val 2584"/>
            <a:gd name="adj2" fmla="val 313771"/>
            <a:gd name="adj3" fmla="val 19510719"/>
            <a:gd name="adj4" fmla="val 12575511"/>
            <a:gd name="adj5" fmla="val 30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C0757-C4B9-4697-BDAE-79BDB5F4ABD4}">
      <dsp:nvSpPr>
        <dsp:cNvPr id="0" name=""/>
        <dsp:cNvSpPr/>
      </dsp:nvSpPr>
      <dsp:spPr>
        <a:xfrm>
          <a:off x="2814325" y="1808764"/>
          <a:ext cx="1629946" cy="648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Preprocessing</a:t>
          </a:r>
          <a:endParaRPr lang="en-US" sz="2000" kern="1200" dirty="0"/>
        </a:p>
      </dsp:txBody>
      <dsp:txXfrm>
        <a:off x="2833309" y="1827748"/>
        <a:ext cx="1591978" cy="610207"/>
      </dsp:txXfrm>
    </dsp:sp>
    <dsp:sp modelId="{7B300114-725D-4CF4-AB1B-5C95084A7E8D}">
      <dsp:nvSpPr>
        <dsp:cNvPr id="0" name=""/>
        <dsp:cNvSpPr/>
      </dsp:nvSpPr>
      <dsp:spPr>
        <a:xfrm>
          <a:off x="4759546" y="2132852"/>
          <a:ext cx="2333223" cy="1512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Ada, </a:t>
          </a:r>
          <a:r>
            <a:rPr lang="en-US" sz="1300" kern="1200" dirty="0" err="1" smtClean="0"/>
            <a:t>Xg</a:t>
          </a:r>
          <a:r>
            <a:rPr lang="en-US" sz="1300" kern="1200" dirty="0" smtClean="0"/>
            <a:t>, Cat Boost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DT, ET, RF, NB, KNN, LGBM, SVM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GB, SGB, ANN, Hybrid</a:t>
          </a:r>
          <a:endParaRPr lang="en-US" sz="1300" kern="1200" dirty="0"/>
        </a:p>
      </dsp:txBody>
      <dsp:txXfrm>
        <a:off x="4794351" y="2167657"/>
        <a:ext cx="2263613" cy="1118712"/>
      </dsp:txXfrm>
    </dsp:sp>
    <dsp:sp modelId="{B6FAD4BD-3137-443D-8BB8-DB9D2ECBD856}">
      <dsp:nvSpPr>
        <dsp:cNvPr id="0" name=""/>
        <dsp:cNvSpPr/>
      </dsp:nvSpPr>
      <dsp:spPr>
        <a:xfrm>
          <a:off x="6032861" y="2441011"/>
          <a:ext cx="2093639" cy="2093639"/>
        </a:xfrm>
        <a:prstGeom prst="leftCircularArrow">
          <a:avLst>
            <a:gd name="adj1" fmla="val 3162"/>
            <a:gd name="adj2" fmla="val 389239"/>
            <a:gd name="adj3" fmla="val 2164750"/>
            <a:gd name="adj4" fmla="val 9024489"/>
            <a:gd name="adj5" fmla="val 368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06416-9F26-4EE5-B638-B48ADBD56CE8}">
      <dsp:nvSpPr>
        <dsp:cNvPr id="0" name=""/>
        <dsp:cNvSpPr/>
      </dsp:nvSpPr>
      <dsp:spPr>
        <a:xfrm>
          <a:off x="5416799" y="3321174"/>
          <a:ext cx="1629946" cy="648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Classifiers</a:t>
          </a:r>
          <a:endParaRPr lang="en-US" sz="2000" kern="1200" dirty="0"/>
        </a:p>
      </dsp:txBody>
      <dsp:txXfrm>
        <a:off x="5435783" y="3340158"/>
        <a:ext cx="1591978" cy="610207"/>
      </dsp:txXfrm>
    </dsp:sp>
    <dsp:sp modelId="{6C7D456F-EE84-4A44-A627-FDC225A2917C}">
      <dsp:nvSpPr>
        <dsp:cNvPr id="0" name=""/>
        <dsp:cNvSpPr/>
      </dsp:nvSpPr>
      <dsp:spPr>
        <a:xfrm>
          <a:off x="7408044" y="2132852"/>
          <a:ext cx="1833689" cy="1512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Accuracy, Precision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Confusion Matrix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Recall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F1 Score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Support</a:t>
          </a:r>
          <a:endParaRPr lang="en-US" sz="1300" kern="1200" dirty="0"/>
        </a:p>
      </dsp:txBody>
      <dsp:txXfrm>
        <a:off x="7442849" y="2491745"/>
        <a:ext cx="1764079" cy="1118712"/>
      </dsp:txXfrm>
    </dsp:sp>
    <dsp:sp modelId="{026B1AE4-BFF8-4701-A030-2A1E77ABEBFB}">
      <dsp:nvSpPr>
        <dsp:cNvPr id="0" name=""/>
        <dsp:cNvSpPr/>
      </dsp:nvSpPr>
      <dsp:spPr>
        <a:xfrm>
          <a:off x="8419763" y="1197559"/>
          <a:ext cx="2275017" cy="2275017"/>
        </a:xfrm>
        <a:prstGeom prst="circularArrow">
          <a:avLst>
            <a:gd name="adj1" fmla="val 2910"/>
            <a:gd name="adj2" fmla="val 356087"/>
            <a:gd name="adj3" fmla="val 19468402"/>
            <a:gd name="adj4" fmla="val 12575511"/>
            <a:gd name="adj5" fmla="val 339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6F72F-16B3-40C4-9BA7-A08DFB87AF5F}">
      <dsp:nvSpPr>
        <dsp:cNvPr id="0" name=""/>
        <dsp:cNvSpPr/>
      </dsp:nvSpPr>
      <dsp:spPr>
        <a:xfrm>
          <a:off x="7815531" y="1808764"/>
          <a:ext cx="1629946" cy="648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Result</a:t>
          </a:r>
          <a:endParaRPr lang="en-US" sz="2000" kern="1200" dirty="0"/>
        </a:p>
      </dsp:txBody>
      <dsp:txXfrm>
        <a:off x="7834515" y="1827748"/>
        <a:ext cx="1591978" cy="610207"/>
      </dsp:txXfrm>
    </dsp:sp>
    <dsp:sp modelId="{F3DF88EE-6101-496A-9950-AB0A8A658AB3}">
      <dsp:nvSpPr>
        <dsp:cNvPr id="0" name=""/>
        <dsp:cNvSpPr/>
      </dsp:nvSpPr>
      <dsp:spPr>
        <a:xfrm>
          <a:off x="9760752" y="2132852"/>
          <a:ext cx="1833689" cy="1512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Comparison among machine learning algorithms used </a:t>
          </a:r>
          <a:endParaRPr lang="en-US" sz="1300" kern="1200" dirty="0"/>
        </a:p>
      </dsp:txBody>
      <dsp:txXfrm>
        <a:off x="9795557" y="2167657"/>
        <a:ext cx="1764079" cy="1118712"/>
      </dsp:txXfrm>
    </dsp:sp>
    <dsp:sp modelId="{9418A897-D930-4455-B1F9-122D97AAD7CA}">
      <dsp:nvSpPr>
        <dsp:cNvPr id="0" name=""/>
        <dsp:cNvSpPr/>
      </dsp:nvSpPr>
      <dsp:spPr>
        <a:xfrm>
          <a:off x="10168238" y="3321174"/>
          <a:ext cx="1629946" cy="648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Comparison</a:t>
          </a:r>
          <a:endParaRPr lang="en-US" sz="2000" kern="1200" dirty="0"/>
        </a:p>
      </dsp:txBody>
      <dsp:txXfrm>
        <a:off x="10187222" y="3340158"/>
        <a:ext cx="1591978" cy="610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4F169-12BC-4FF2-8C83-A2B3E0E9A4D5}">
      <dsp:nvSpPr>
        <dsp:cNvPr id="0" name=""/>
        <dsp:cNvSpPr/>
      </dsp:nvSpPr>
      <dsp:spPr>
        <a:xfrm>
          <a:off x="0" y="0"/>
          <a:ext cx="6806184" cy="827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Features descriptions</a:t>
          </a:r>
          <a:endParaRPr lang="en-US" sz="2900" kern="1200" dirty="0"/>
        </a:p>
      </dsp:txBody>
      <dsp:txXfrm>
        <a:off x="24250" y="24250"/>
        <a:ext cx="5815893" cy="779447"/>
      </dsp:txXfrm>
    </dsp:sp>
    <dsp:sp modelId="{4DB58F17-FF28-4D6D-888B-E2C48529A642}">
      <dsp:nvSpPr>
        <dsp:cNvPr id="0" name=""/>
        <dsp:cNvSpPr/>
      </dsp:nvSpPr>
      <dsp:spPr>
        <a:xfrm>
          <a:off x="508254" y="942940"/>
          <a:ext cx="6806184" cy="827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Renaming the columns</a:t>
          </a:r>
          <a:endParaRPr lang="en-US" sz="2900" kern="1200" dirty="0"/>
        </a:p>
      </dsp:txBody>
      <dsp:txXfrm>
        <a:off x="532504" y="967190"/>
        <a:ext cx="5711264" cy="779447"/>
      </dsp:txXfrm>
    </dsp:sp>
    <dsp:sp modelId="{6CC8DC8A-AE56-4BC4-A92F-A7E3BA17822F}">
      <dsp:nvSpPr>
        <dsp:cNvPr id="0" name=""/>
        <dsp:cNvSpPr/>
      </dsp:nvSpPr>
      <dsp:spPr>
        <a:xfrm>
          <a:off x="1016508" y="1885880"/>
          <a:ext cx="6806184" cy="827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Checking missing and unique values</a:t>
          </a:r>
          <a:endParaRPr lang="en-US" sz="2900" kern="1200" dirty="0"/>
        </a:p>
      </dsp:txBody>
      <dsp:txXfrm>
        <a:off x="1040758" y="1910130"/>
        <a:ext cx="5711264" cy="779447"/>
      </dsp:txXfrm>
    </dsp:sp>
    <dsp:sp modelId="{0F52E400-1B97-467D-8865-4D7C5ABD7E46}">
      <dsp:nvSpPr>
        <dsp:cNvPr id="0" name=""/>
        <dsp:cNvSpPr/>
      </dsp:nvSpPr>
      <dsp:spPr>
        <a:xfrm>
          <a:off x="1524761" y="2828821"/>
          <a:ext cx="6806184" cy="827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Features distribution</a:t>
          </a:r>
          <a:endParaRPr lang="en-US" sz="2900" kern="1200" dirty="0"/>
        </a:p>
      </dsp:txBody>
      <dsp:txXfrm>
        <a:off x="1549011" y="2853071"/>
        <a:ext cx="5711264" cy="779447"/>
      </dsp:txXfrm>
    </dsp:sp>
    <dsp:sp modelId="{F2FB62E5-3809-400F-9B6E-909E874CA680}">
      <dsp:nvSpPr>
        <dsp:cNvPr id="0" name=""/>
        <dsp:cNvSpPr/>
      </dsp:nvSpPr>
      <dsp:spPr>
        <a:xfrm>
          <a:off x="2033016" y="3771761"/>
          <a:ext cx="6806184" cy="827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Correlations </a:t>
          </a:r>
          <a:endParaRPr lang="en-US" sz="2900" kern="1200" dirty="0"/>
        </a:p>
      </dsp:txBody>
      <dsp:txXfrm>
        <a:off x="2057266" y="3796011"/>
        <a:ext cx="5711264" cy="779447"/>
      </dsp:txXfrm>
    </dsp:sp>
    <dsp:sp modelId="{04C035C5-D474-4605-8AD6-13F8862B6819}">
      <dsp:nvSpPr>
        <dsp:cNvPr id="0" name=""/>
        <dsp:cNvSpPr/>
      </dsp:nvSpPr>
      <dsp:spPr>
        <a:xfrm>
          <a:off x="6268018" y="604861"/>
          <a:ext cx="538165" cy="5381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389105" y="604861"/>
        <a:ext cx="295991" cy="404969"/>
      </dsp:txXfrm>
    </dsp:sp>
    <dsp:sp modelId="{5922EF2E-7610-40F0-B12E-00AA0901A641}">
      <dsp:nvSpPr>
        <dsp:cNvPr id="0" name=""/>
        <dsp:cNvSpPr/>
      </dsp:nvSpPr>
      <dsp:spPr>
        <a:xfrm>
          <a:off x="6776272" y="1547802"/>
          <a:ext cx="538165" cy="5381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897359" y="1547802"/>
        <a:ext cx="295991" cy="404969"/>
      </dsp:txXfrm>
    </dsp:sp>
    <dsp:sp modelId="{0F57A5B8-D11C-45A8-8870-A35087EDFC9A}">
      <dsp:nvSpPr>
        <dsp:cNvPr id="0" name=""/>
        <dsp:cNvSpPr/>
      </dsp:nvSpPr>
      <dsp:spPr>
        <a:xfrm>
          <a:off x="7284526" y="2476943"/>
          <a:ext cx="538165" cy="5381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405613" y="2476943"/>
        <a:ext cx="295991" cy="404969"/>
      </dsp:txXfrm>
    </dsp:sp>
    <dsp:sp modelId="{AEFD647F-B5AF-4453-9C21-037C76851E87}">
      <dsp:nvSpPr>
        <dsp:cNvPr id="0" name=""/>
        <dsp:cNvSpPr/>
      </dsp:nvSpPr>
      <dsp:spPr>
        <a:xfrm>
          <a:off x="7792780" y="3429083"/>
          <a:ext cx="538165" cy="5381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913867" y="3429083"/>
        <a:ext cx="295991" cy="404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DA12-7162-4352-85DF-DAFAEE8C83A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174B-AD7E-4380-83F9-A3AAD8C1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5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DA12-7162-4352-85DF-DAFAEE8C83A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174B-AD7E-4380-83F9-A3AAD8C1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2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DA12-7162-4352-85DF-DAFAEE8C83A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174B-AD7E-4380-83F9-A3AAD8C1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5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DA12-7162-4352-85DF-DAFAEE8C83A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174B-AD7E-4380-83F9-A3AAD8C1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5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DA12-7162-4352-85DF-DAFAEE8C83A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174B-AD7E-4380-83F9-A3AAD8C1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8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DA12-7162-4352-85DF-DAFAEE8C83A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174B-AD7E-4380-83F9-A3AAD8C1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DA12-7162-4352-85DF-DAFAEE8C83A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174B-AD7E-4380-83F9-A3AAD8C1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1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DA12-7162-4352-85DF-DAFAEE8C83A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174B-AD7E-4380-83F9-A3AAD8C1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DA12-7162-4352-85DF-DAFAEE8C83A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174B-AD7E-4380-83F9-A3AAD8C1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7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DA12-7162-4352-85DF-DAFAEE8C83A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174B-AD7E-4380-83F9-A3AAD8C1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3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DA12-7162-4352-85DF-DAFAEE8C83A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174B-AD7E-4380-83F9-A3AAD8C1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9DA12-7162-4352-85DF-DAFAEE8C83A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174B-AD7E-4380-83F9-A3AAD8C15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63361532"/>
              </p:ext>
            </p:extLst>
          </p:nvPr>
        </p:nvGraphicFramePr>
        <p:xfrm>
          <a:off x="96983" y="525702"/>
          <a:ext cx="11804072" cy="5778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780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97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57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86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622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39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313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3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105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417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79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62267236"/>
              </p:ext>
            </p:extLst>
          </p:nvPr>
        </p:nvGraphicFramePr>
        <p:xfrm>
          <a:off x="1911928" y="568035"/>
          <a:ext cx="8839200" cy="459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6329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146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923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260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616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56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2286000" y="540327"/>
            <a:ext cx="2313704" cy="678873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Specific gravity</a:t>
            </a:r>
            <a:endParaRPr lang="en-US" sz="2400" dirty="0"/>
          </a:p>
        </p:txBody>
      </p:sp>
      <p:sp>
        <p:nvSpPr>
          <p:cNvPr id="5" name="Pentagon 4"/>
          <p:cNvSpPr/>
          <p:nvPr/>
        </p:nvSpPr>
        <p:spPr>
          <a:xfrm flipH="1">
            <a:off x="4710542" y="526473"/>
            <a:ext cx="2161309" cy="691682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Red blood cell count</a:t>
            </a:r>
            <a:endParaRPr lang="en-US" sz="2400" dirty="0"/>
          </a:p>
        </p:txBody>
      </p:sp>
      <p:sp>
        <p:nvSpPr>
          <p:cNvPr id="6" name="Pentagon 5"/>
          <p:cNvSpPr/>
          <p:nvPr/>
        </p:nvSpPr>
        <p:spPr>
          <a:xfrm flipH="1">
            <a:off x="6871851" y="540328"/>
            <a:ext cx="2161309" cy="691682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Packed cell volume</a:t>
            </a:r>
            <a:endParaRPr lang="en-US" sz="2400" dirty="0"/>
          </a:p>
        </p:txBody>
      </p:sp>
      <p:sp>
        <p:nvSpPr>
          <p:cNvPr id="7" name="Pentagon 6"/>
          <p:cNvSpPr/>
          <p:nvPr/>
        </p:nvSpPr>
        <p:spPr>
          <a:xfrm flipH="1">
            <a:off x="9033161" y="540327"/>
            <a:ext cx="2272148" cy="691682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Hemoglobin</a:t>
            </a:r>
            <a:endParaRPr lang="en-US" sz="2400" dirty="0"/>
          </a:p>
        </p:txBody>
      </p:sp>
      <p:sp>
        <p:nvSpPr>
          <p:cNvPr id="28" name="Pentagon 27"/>
          <p:cNvSpPr/>
          <p:nvPr/>
        </p:nvSpPr>
        <p:spPr>
          <a:xfrm>
            <a:off x="2285999" y="1368200"/>
            <a:ext cx="4461156" cy="488309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Sugar</a:t>
            </a:r>
            <a:endParaRPr lang="en-US" sz="2800" dirty="0"/>
          </a:p>
        </p:txBody>
      </p:sp>
      <p:sp>
        <p:nvSpPr>
          <p:cNvPr id="29" name="Pentagon 28"/>
          <p:cNvSpPr/>
          <p:nvPr/>
        </p:nvSpPr>
        <p:spPr>
          <a:xfrm flipH="1">
            <a:off x="6857989" y="1354346"/>
            <a:ext cx="4447315" cy="497522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Blood glucose random</a:t>
            </a:r>
            <a:endParaRPr lang="en-US" sz="2400" dirty="0"/>
          </a:p>
        </p:txBody>
      </p:sp>
      <p:sp>
        <p:nvSpPr>
          <p:cNvPr id="32" name="Pentagon 31"/>
          <p:cNvSpPr/>
          <p:nvPr/>
        </p:nvSpPr>
        <p:spPr>
          <a:xfrm>
            <a:off x="2285999" y="2000869"/>
            <a:ext cx="4461154" cy="382114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Blood urea</a:t>
            </a:r>
            <a:endParaRPr lang="en-US" sz="2400" dirty="0"/>
          </a:p>
        </p:txBody>
      </p:sp>
      <p:sp>
        <p:nvSpPr>
          <p:cNvPr id="33" name="Pentagon 32"/>
          <p:cNvSpPr/>
          <p:nvPr/>
        </p:nvSpPr>
        <p:spPr>
          <a:xfrm flipH="1">
            <a:off x="6858000" y="1987014"/>
            <a:ext cx="4447304" cy="389324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Serum </a:t>
            </a:r>
            <a:r>
              <a:rPr lang="en-US" sz="2400" dirty="0"/>
              <a:t>c</a:t>
            </a:r>
            <a:r>
              <a:rPr lang="en-US" sz="2400" dirty="0" smtClean="0"/>
              <a:t>reatinine</a:t>
            </a:r>
            <a:endParaRPr lang="en-US" sz="2400" dirty="0"/>
          </a:p>
        </p:txBody>
      </p:sp>
      <p:sp>
        <p:nvSpPr>
          <p:cNvPr id="36" name="Pentagon 35"/>
          <p:cNvSpPr/>
          <p:nvPr/>
        </p:nvSpPr>
        <p:spPr>
          <a:xfrm>
            <a:off x="2285994" y="2543896"/>
            <a:ext cx="2770910" cy="420978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Hemoglobin</a:t>
            </a:r>
            <a:endParaRPr lang="en-US" sz="2400" dirty="0"/>
          </a:p>
        </p:txBody>
      </p:sp>
      <p:sp>
        <p:nvSpPr>
          <p:cNvPr id="39" name="Pentagon 38"/>
          <p:cNvSpPr/>
          <p:nvPr/>
        </p:nvSpPr>
        <p:spPr>
          <a:xfrm flipH="1">
            <a:off x="8298866" y="2534614"/>
            <a:ext cx="3006437" cy="428921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Hemoglobin</a:t>
            </a:r>
            <a:endParaRPr lang="en-US" sz="2400" dirty="0"/>
          </a:p>
        </p:txBody>
      </p:sp>
      <p:sp>
        <p:nvSpPr>
          <p:cNvPr id="40" name="Flowchart: Process 39"/>
          <p:cNvSpPr/>
          <p:nvPr/>
        </p:nvSpPr>
        <p:spPr>
          <a:xfrm>
            <a:off x="5223158" y="2511484"/>
            <a:ext cx="2909455" cy="42892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Red blood cell count</a:t>
            </a:r>
            <a:endParaRPr lang="en-US" sz="2400" dirty="0"/>
          </a:p>
        </p:txBody>
      </p:sp>
      <p:sp>
        <p:nvSpPr>
          <p:cNvPr id="41" name="Flowchart: Process 40"/>
          <p:cNvSpPr/>
          <p:nvPr/>
        </p:nvSpPr>
        <p:spPr>
          <a:xfrm>
            <a:off x="2175164" y="429491"/>
            <a:ext cx="9254836" cy="2673927"/>
          </a:xfrm>
          <a:prstGeom prst="flowChartProcess">
            <a:avLst/>
          </a:prstGeom>
          <a:noFill/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entagon 42"/>
          <p:cNvSpPr/>
          <p:nvPr/>
        </p:nvSpPr>
        <p:spPr>
          <a:xfrm>
            <a:off x="5701146" y="3849248"/>
            <a:ext cx="1808007" cy="772044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Red blood cell count</a:t>
            </a:r>
            <a:endParaRPr lang="en-US" sz="2400" dirty="0"/>
          </a:p>
        </p:txBody>
      </p:sp>
      <p:sp>
        <p:nvSpPr>
          <p:cNvPr id="44" name="Pentagon 43"/>
          <p:cNvSpPr/>
          <p:nvPr/>
        </p:nvSpPr>
        <p:spPr>
          <a:xfrm flipH="1">
            <a:off x="2370822" y="3830206"/>
            <a:ext cx="1496285" cy="772044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Albumin</a:t>
            </a:r>
            <a:endParaRPr lang="en-US" sz="2400" dirty="0"/>
          </a:p>
        </p:txBody>
      </p:sp>
      <p:sp>
        <p:nvSpPr>
          <p:cNvPr id="45" name="Pentagon 44"/>
          <p:cNvSpPr/>
          <p:nvPr/>
        </p:nvSpPr>
        <p:spPr>
          <a:xfrm>
            <a:off x="7633874" y="3849248"/>
            <a:ext cx="1745647" cy="772044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Packed cell volume</a:t>
            </a:r>
            <a:endParaRPr lang="en-US" sz="2400" dirty="0"/>
          </a:p>
        </p:txBody>
      </p:sp>
      <p:sp>
        <p:nvSpPr>
          <p:cNvPr id="46" name="Pentagon 45"/>
          <p:cNvSpPr/>
          <p:nvPr/>
        </p:nvSpPr>
        <p:spPr>
          <a:xfrm flipH="1">
            <a:off x="3972769" y="3849248"/>
            <a:ext cx="1517054" cy="772044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Blood urea</a:t>
            </a:r>
            <a:endParaRPr lang="en-US" sz="2400" dirty="0"/>
          </a:p>
        </p:txBody>
      </p:sp>
      <p:sp>
        <p:nvSpPr>
          <p:cNvPr id="47" name="Pentagon 46"/>
          <p:cNvSpPr/>
          <p:nvPr/>
        </p:nvSpPr>
        <p:spPr>
          <a:xfrm>
            <a:off x="9462651" y="3854436"/>
            <a:ext cx="1925782" cy="766856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Hemoglobin</a:t>
            </a:r>
            <a:endParaRPr lang="en-US" sz="2400" dirty="0"/>
          </a:p>
        </p:txBody>
      </p:sp>
      <p:sp>
        <p:nvSpPr>
          <p:cNvPr id="48" name="Pentagon 47"/>
          <p:cNvSpPr/>
          <p:nvPr/>
        </p:nvSpPr>
        <p:spPr>
          <a:xfrm>
            <a:off x="6785281" y="4879855"/>
            <a:ext cx="4603152" cy="772044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Sodium</a:t>
            </a:r>
            <a:endParaRPr lang="en-US" sz="2400" dirty="0"/>
          </a:p>
        </p:txBody>
      </p:sp>
      <p:sp>
        <p:nvSpPr>
          <p:cNvPr id="49" name="Pentagon 48"/>
          <p:cNvSpPr/>
          <p:nvPr/>
        </p:nvSpPr>
        <p:spPr>
          <a:xfrm flipH="1">
            <a:off x="2370822" y="4879855"/>
            <a:ext cx="4203136" cy="772044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Serum creatinine</a:t>
            </a:r>
            <a:endParaRPr lang="en-US" sz="2400" dirty="0"/>
          </a:p>
        </p:txBody>
      </p:sp>
      <p:sp>
        <p:nvSpPr>
          <p:cNvPr id="50" name="Flowchart: Process 49"/>
          <p:cNvSpPr/>
          <p:nvPr/>
        </p:nvSpPr>
        <p:spPr>
          <a:xfrm>
            <a:off x="2175164" y="3701034"/>
            <a:ext cx="9254836" cy="2078182"/>
          </a:xfrm>
          <a:prstGeom prst="flowChartProcess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05758" y="3015246"/>
            <a:ext cx="3532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Positive Correlation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158" y="5773402"/>
            <a:ext cx="3558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askerville Old Face" panose="02020602080505020303" pitchFamily="18" charset="0"/>
              </a:rPr>
              <a:t>Negative Correlation</a:t>
            </a:r>
            <a:endParaRPr lang="en-US" sz="32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2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54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24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15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06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99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818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117</Words>
  <Application>Microsoft Office PowerPoint</Application>
  <PresentationFormat>Widescreen</PresentationFormat>
  <Paragraphs>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19</cp:revision>
  <dcterms:created xsi:type="dcterms:W3CDTF">2022-08-07T17:01:40Z</dcterms:created>
  <dcterms:modified xsi:type="dcterms:W3CDTF">2022-08-09T19:20:34Z</dcterms:modified>
</cp:coreProperties>
</file>