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4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8238993711"/>
          <c:y val="0.069939243302955"/>
          <c:w val="0.70027906201841"/>
          <c:h val="0.72700911350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95652892"/>
        <c:axId val="57414342"/>
      </c:barChart>
      <c:catAx>
        <c:axId val="95652892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7414342"/>
        <c:crosses val="autoZero"/>
        <c:auto val="1"/>
        <c:lblAlgn val="ctr"/>
        <c:lblOffset val="100"/>
      </c:catAx>
      <c:valAx>
        <c:axId val="5741434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565289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1A9F400-3538-4709-AFC7-B7E9C3D58AFD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400" cy="26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450C10-1204-473A-9C3D-BD42E527514F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040" cy="1332360"/>
            <a:chOff x="876240" y="990720"/>
            <a:chExt cx="1742040" cy="133236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00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A9F76A6-071E-4ACD-8724-893DE3EE5C5D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4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NAME:J.MOHAMMED AMEER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NO:asunm1323312207783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880" cy="521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5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8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17059F3-DCAB-46AF-8F5A-3D8A92388E2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48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8C2508A-2A51-4F89-8E95-6C5B26D17C5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12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200" cy="3256560"/>
            <a:chOff x="7953480" y="3000240"/>
            <a:chExt cx="2761200" cy="325656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6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C32E70B-65BD-467E-B023-3430F313C0ED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8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3CC8789-60AC-43DA-848B-821FC1FEE347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9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36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E6A99B6-EDBD-4D3C-A86D-18EF7CE5F11E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96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775DFF4-C519-4237-970C-2DF9CE2CF11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0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96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6D3D3D1-A926-44A9-94C2-A778B96307B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00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0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2024-09-03T12:56:41Z</dcterms:modified>
  <cp:revision>25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