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9" r:id="rId2"/>
    <p:sldId id="278" r:id="rId3"/>
    <p:sldId id="274" r:id="rId4"/>
    <p:sldId id="290" r:id="rId5"/>
    <p:sldId id="292" r:id="rId6"/>
    <p:sldId id="273" r:id="rId7"/>
    <p:sldId id="29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470" y="82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2019/1/7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57003" y="2360410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通讯录小程序</a:t>
            </a:r>
            <a:endParaRPr lang="en-US" altLang="zh-CN" sz="4800" b="1" dirty="0"/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期末大作业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0A3CB7-E786-460E-A221-E75B0E3B32DD}"/>
              </a:ext>
            </a:extLst>
          </p:cNvPr>
          <p:cNvSpPr txBox="1"/>
          <p:nvPr/>
        </p:nvSpPr>
        <p:spPr>
          <a:xfrm flipH="1">
            <a:off x="9683931" y="4999073"/>
            <a:ext cx="250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电子信息</a:t>
            </a:r>
            <a:r>
              <a:rPr lang="en-US" altLang="zh-CN" sz="2800" dirty="0">
                <a:solidFill>
                  <a:srgbClr val="FF0000"/>
                </a:solidFill>
              </a:rPr>
              <a:t>1802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77D65F-3257-40A2-84A6-1352E4B4FB85}"/>
              </a:ext>
            </a:extLst>
          </p:cNvPr>
          <p:cNvSpPr txBox="1"/>
          <p:nvPr/>
        </p:nvSpPr>
        <p:spPr>
          <a:xfrm>
            <a:off x="9984377" y="5687645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徐鸿宇</a:t>
            </a:r>
            <a:r>
              <a:rPr lang="en-US" altLang="zh-CN" dirty="0"/>
              <a:t>   </a:t>
            </a:r>
            <a:r>
              <a:rPr lang="zh-CN" altLang="en-US" dirty="0"/>
              <a:t>许周康</a:t>
            </a:r>
            <a:endParaRPr lang="en-US" altLang="zh-CN" dirty="0"/>
          </a:p>
          <a:p>
            <a:r>
              <a:rPr lang="zh-CN" altLang="en-US" dirty="0"/>
              <a:t>杨文雨     张恒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通讯录功能总揽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30" name="组合 29"/>
          <p:cNvGrpSpPr/>
          <p:nvPr/>
        </p:nvGrpSpPr>
        <p:grpSpPr>
          <a:xfrm>
            <a:off x="5274399" y="3026914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274399" y="2106129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261576" y="4726545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269194" y="3946968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连接符 69"/>
          <p:cNvCxnSpPr>
            <a:cxnSpLocks/>
          </p:cNvCxnSpPr>
          <p:nvPr/>
        </p:nvCxnSpPr>
        <p:spPr>
          <a:xfrm>
            <a:off x="4277930" y="3744848"/>
            <a:ext cx="8130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cxnSpLocks/>
          </p:cNvCxnSpPr>
          <p:nvPr/>
        </p:nvCxnSpPr>
        <p:spPr>
          <a:xfrm>
            <a:off x="5096552" y="2377139"/>
            <a:ext cx="0" cy="2008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096552" y="330106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96552" y="237713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>
            <a:off x="5096552" y="4195779"/>
            <a:ext cx="0" cy="15407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096552" y="51197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096552" y="419577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408452" y="31080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信息浏览</a:t>
            </a:r>
          </a:p>
        </p:txBody>
      </p:sp>
      <p:sp>
        <p:nvSpPr>
          <p:cNvPr id="97" name="矩形 96"/>
          <p:cNvSpPr/>
          <p:nvPr/>
        </p:nvSpPr>
        <p:spPr>
          <a:xfrm>
            <a:off x="5408452" y="21892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信息录入</a:t>
            </a:r>
          </a:p>
        </p:txBody>
      </p:sp>
      <p:sp>
        <p:nvSpPr>
          <p:cNvPr id="98" name="矩形 97"/>
          <p:cNvSpPr/>
          <p:nvPr/>
        </p:nvSpPr>
        <p:spPr>
          <a:xfrm>
            <a:off x="5408452" y="47936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信息修改</a:t>
            </a:r>
          </a:p>
        </p:txBody>
      </p:sp>
      <p:sp>
        <p:nvSpPr>
          <p:cNvPr id="99" name="矩形 98"/>
          <p:cNvSpPr/>
          <p:nvPr/>
        </p:nvSpPr>
        <p:spPr>
          <a:xfrm>
            <a:off x="5408452" y="40163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信息查询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功能总揽</a:t>
            </a:r>
            <a:endParaRPr lang="en-US" altLang="zh-CN" sz="44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37004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该程序具有对联系人信息进行录入，查看联系人信息，按姓名查找联系人信息，修改联系人信息，保存联系人信息等功能。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0DB41E8-9921-44FA-A5EC-E2409D915056}"/>
              </a:ext>
            </a:extLst>
          </p:cNvPr>
          <p:cNvGrpSpPr/>
          <p:nvPr/>
        </p:nvGrpSpPr>
        <p:grpSpPr>
          <a:xfrm>
            <a:off x="5265385" y="5476448"/>
            <a:ext cx="2300757" cy="509896"/>
            <a:chOff x="888096" y="1000203"/>
            <a:chExt cx="4259825" cy="94406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19ED308-0A2C-43A1-A172-7928A47DA8ED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F1058D5-BEB0-4E5F-ACA0-539693B5BABC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B3249E1-9683-4008-BDDB-84B07A2F97A5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F7EC73B-234B-490D-9348-3ECFF873863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9EAB3C3-D9E0-4106-A6DE-0F764C3EC97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3A4DF31E-AC04-4BB1-BF0B-9DBE955DA8F7}"/>
              </a:ext>
            </a:extLst>
          </p:cNvPr>
          <p:cNvSpPr/>
          <p:nvPr/>
        </p:nvSpPr>
        <p:spPr>
          <a:xfrm>
            <a:off x="5408452" y="55518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退出程序并保存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2FEAA2A-50DF-4F01-BDE5-F97E735C0223}"/>
              </a:ext>
            </a:extLst>
          </p:cNvPr>
          <p:cNvGrpSpPr/>
          <p:nvPr/>
        </p:nvGrpSpPr>
        <p:grpSpPr>
          <a:xfrm>
            <a:off x="2582633" y="3452823"/>
            <a:ext cx="1695297" cy="509896"/>
            <a:chOff x="888096" y="1000203"/>
            <a:chExt cx="4259825" cy="94406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782C64E-6BA2-4B75-A6F4-0C1F44A73DCE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343EDDB2-532A-4628-8899-3E45B49A3C84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6E4DE76-920F-483C-91B3-7F977D7CB853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BDF482A6-D5AB-4899-8EA9-4A504770313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0431EF45-563B-4005-B36B-9B1DA909E5C2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3259228-73D7-4808-AAC3-4CD1622D647E}"/>
              </a:ext>
            </a:extLst>
          </p:cNvPr>
          <p:cNvCxnSpPr/>
          <p:nvPr/>
        </p:nvCxnSpPr>
        <p:spPr>
          <a:xfrm>
            <a:off x="5091347" y="573389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73B07F8-5FA4-4BE2-B972-3A12E9FC059E}"/>
              </a:ext>
            </a:extLst>
          </p:cNvPr>
          <p:cNvSpPr/>
          <p:nvPr/>
        </p:nvSpPr>
        <p:spPr>
          <a:xfrm>
            <a:off x="2577022" y="35308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通讯录小程序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DF362E8-DD66-44A1-B600-B5C11072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696" y="3046358"/>
            <a:ext cx="3057550" cy="1680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7A19B6-4BA8-407A-9259-98A529E3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5286" y="297212"/>
            <a:ext cx="1714914" cy="1593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特色</a:t>
            </a:r>
          </a:p>
        </p:txBody>
      </p:sp>
      <p:sp>
        <p:nvSpPr>
          <p:cNvPr id="3" name="椭圆 2"/>
          <p:cNvSpPr/>
          <p:nvPr/>
        </p:nvSpPr>
        <p:spPr>
          <a:xfrm>
            <a:off x="543739" y="149572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786153" y="67078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特色</a:t>
            </a:r>
            <a:endParaRPr lang="en-US" altLang="zh-CN" sz="4400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12ABE7-DB06-4932-AC90-30803D35EA10}"/>
              </a:ext>
            </a:extLst>
          </p:cNvPr>
          <p:cNvSpPr/>
          <p:nvPr/>
        </p:nvSpPr>
        <p:spPr>
          <a:xfrm>
            <a:off x="585286" y="316188"/>
            <a:ext cx="1603741" cy="1522354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CE41D-1288-44E6-8B29-0A27E3B5DA55}"/>
              </a:ext>
            </a:extLst>
          </p:cNvPr>
          <p:cNvSpPr/>
          <p:nvPr/>
        </p:nvSpPr>
        <p:spPr>
          <a:xfrm>
            <a:off x="1047427" y="2131627"/>
            <a:ext cx="7340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 1.</a:t>
            </a:r>
            <a:r>
              <a:rPr lang="zh-CN" altLang="en-US" dirty="0"/>
              <a:t>该程序可直接从文件中录入联系人信息，或从键盘录入联系人信息，</a:t>
            </a:r>
            <a:endParaRPr lang="en-US" altLang="zh-CN" dirty="0"/>
          </a:p>
          <a:p>
            <a:r>
              <a:rPr lang="zh-CN" altLang="en-US" dirty="0"/>
              <a:t>使文件录入更为方便快捷，关闭文件时可自动保存联系人信息到文件。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EA9F29A-FAC6-483B-81A1-BA022620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27" y="2927762"/>
            <a:ext cx="3235761" cy="15093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13FB598-1C7D-4620-AD02-65BB98DD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052" y="2927762"/>
            <a:ext cx="3511762" cy="50123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658A0DC-5FA8-4762-9A38-C548A5441649}"/>
              </a:ext>
            </a:extLst>
          </p:cNvPr>
          <p:cNvSpPr/>
          <p:nvPr/>
        </p:nvSpPr>
        <p:spPr>
          <a:xfrm>
            <a:off x="1965531" y="58055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7A19B6-4BA8-407A-9259-98A529E3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5286" y="297212"/>
            <a:ext cx="1714914" cy="1593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特色</a:t>
            </a:r>
          </a:p>
        </p:txBody>
      </p:sp>
      <p:sp>
        <p:nvSpPr>
          <p:cNvPr id="3" name="椭圆 2"/>
          <p:cNvSpPr/>
          <p:nvPr/>
        </p:nvSpPr>
        <p:spPr>
          <a:xfrm>
            <a:off x="585286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786153" y="67078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特色</a:t>
            </a:r>
            <a:endParaRPr lang="en-US" altLang="zh-CN" sz="4400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12ABE7-DB06-4932-AC90-30803D35EA10}"/>
              </a:ext>
            </a:extLst>
          </p:cNvPr>
          <p:cNvSpPr/>
          <p:nvPr/>
        </p:nvSpPr>
        <p:spPr>
          <a:xfrm>
            <a:off x="585286" y="316188"/>
            <a:ext cx="1603741" cy="1522354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CE41D-1288-44E6-8B29-0A27E3B5DA55}"/>
              </a:ext>
            </a:extLst>
          </p:cNvPr>
          <p:cNvSpPr/>
          <p:nvPr/>
        </p:nvSpPr>
        <p:spPr>
          <a:xfrm>
            <a:off x="1047427" y="2032506"/>
            <a:ext cx="7640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使用多文件组织，不同文件实现不同的功能，让程序更易修改和维护。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DE5D2E-5E34-4809-B83B-D79084AF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74" y="2482934"/>
            <a:ext cx="6419165" cy="40778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AA2826F-315F-4BFD-830F-88B2AB8194FB}"/>
              </a:ext>
            </a:extLst>
          </p:cNvPr>
          <p:cNvSpPr/>
          <p:nvPr/>
        </p:nvSpPr>
        <p:spPr>
          <a:xfrm>
            <a:off x="2021117" y="576584"/>
            <a:ext cx="558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5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7A19B6-4BA8-407A-9259-98A529E3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5286" y="297212"/>
            <a:ext cx="1714914" cy="1593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特色</a:t>
            </a:r>
          </a:p>
        </p:txBody>
      </p:sp>
      <p:sp>
        <p:nvSpPr>
          <p:cNvPr id="3" name="椭圆 2"/>
          <p:cNvSpPr/>
          <p:nvPr/>
        </p:nvSpPr>
        <p:spPr>
          <a:xfrm>
            <a:off x="585286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786153" y="67078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特色</a:t>
            </a:r>
            <a:endParaRPr lang="en-US" altLang="zh-CN" sz="4400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12ABE7-DB06-4932-AC90-30803D35EA10}"/>
              </a:ext>
            </a:extLst>
          </p:cNvPr>
          <p:cNvSpPr/>
          <p:nvPr/>
        </p:nvSpPr>
        <p:spPr>
          <a:xfrm>
            <a:off x="585286" y="316188"/>
            <a:ext cx="1603741" cy="1522354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CE41D-1288-44E6-8B29-0A27E3B5DA55}"/>
              </a:ext>
            </a:extLst>
          </p:cNvPr>
          <p:cNvSpPr/>
          <p:nvPr/>
        </p:nvSpPr>
        <p:spPr>
          <a:xfrm>
            <a:off x="1047427" y="2032506"/>
            <a:ext cx="4052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录入联系人后自动按姓名进行排序。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A2826F-315F-4BFD-830F-88B2AB8194FB}"/>
              </a:ext>
            </a:extLst>
          </p:cNvPr>
          <p:cNvSpPr/>
          <p:nvPr/>
        </p:nvSpPr>
        <p:spPr>
          <a:xfrm>
            <a:off x="2021117" y="57658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1F5AA4-127E-4BE4-91AB-CA26CF87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27" y="2689532"/>
            <a:ext cx="5975600" cy="12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其它功能</a:t>
            </a:r>
          </a:p>
        </p:txBody>
      </p:sp>
      <p:sp>
        <p:nvSpPr>
          <p:cNvPr id="3" name="椭圆 2"/>
          <p:cNvSpPr/>
          <p:nvPr/>
        </p:nvSpPr>
        <p:spPr>
          <a:xfrm>
            <a:off x="175613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信息浏览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30238" y="3255885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138417" y="33261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信息查询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ED78A5-6688-450A-A292-DCFB6B92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46" y="928946"/>
            <a:ext cx="5975600" cy="128299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21F606B-3048-4286-95B8-573EA9A4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20" y="3290072"/>
            <a:ext cx="5975600" cy="97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其他功能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7" name="组合 26"/>
          <p:cNvGrpSpPr/>
          <p:nvPr/>
        </p:nvGrpSpPr>
        <p:grpSpPr>
          <a:xfrm>
            <a:off x="1388782" y="939005"/>
            <a:ext cx="1819645" cy="471008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744607" y="9758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信息修改</a:t>
            </a:r>
          </a:p>
        </p:txBody>
      </p:sp>
      <p:sp>
        <p:nvSpPr>
          <p:cNvPr id="34" name="矩形 33"/>
          <p:cNvSpPr/>
          <p:nvPr/>
        </p:nvSpPr>
        <p:spPr>
          <a:xfrm>
            <a:off x="1640642" y="2165202"/>
            <a:ext cx="98887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添加信息</a:t>
            </a:r>
          </a:p>
        </p:txBody>
      </p:sp>
      <p:sp>
        <p:nvSpPr>
          <p:cNvPr id="42" name="矩形 41"/>
          <p:cNvSpPr/>
          <p:nvPr/>
        </p:nvSpPr>
        <p:spPr>
          <a:xfrm>
            <a:off x="1757150" y="4816941"/>
            <a:ext cx="2044103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删除信息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ADE14E-05B6-4AFB-ABA8-849A14A1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77" y="843421"/>
            <a:ext cx="2668041" cy="106211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4F0796C-0660-434F-A41E-D6168061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0" y="2619975"/>
            <a:ext cx="3314061" cy="14704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A7F68D-82A0-4A38-88F4-EB854CFD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51" y="5406689"/>
            <a:ext cx="3311700" cy="4896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7F9804-FEDD-4131-91A7-3D56AA807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282" y="2619975"/>
            <a:ext cx="5230284" cy="1897626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0EFAAA08-EDF1-4190-98F8-93BBDA964962}"/>
              </a:ext>
            </a:extLst>
          </p:cNvPr>
          <p:cNvSpPr/>
          <p:nvPr/>
        </p:nvSpPr>
        <p:spPr>
          <a:xfrm>
            <a:off x="5157847" y="2165202"/>
            <a:ext cx="2044103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替换信息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5B101BF-BE77-40CF-B1C7-B5A7E4370AC3}"/>
              </a:ext>
            </a:extLst>
          </p:cNvPr>
          <p:cNvCxnSpPr>
            <a:cxnSpLocks/>
          </p:cNvCxnSpPr>
          <p:nvPr/>
        </p:nvCxnSpPr>
        <p:spPr>
          <a:xfrm>
            <a:off x="902811" y="2156656"/>
            <a:ext cx="8694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70994E-A33C-423A-99D8-D0FF6EC9CA61}"/>
              </a:ext>
            </a:extLst>
          </p:cNvPr>
          <p:cNvCxnSpPr>
            <a:cxnSpLocks/>
          </p:cNvCxnSpPr>
          <p:nvPr/>
        </p:nvCxnSpPr>
        <p:spPr>
          <a:xfrm>
            <a:off x="902810" y="4816941"/>
            <a:ext cx="8694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354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Segoe UI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daming yang</cp:lastModifiedBy>
  <cp:revision>76</cp:revision>
  <dcterms:created xsi:type="dcterms:W3CDTF">2015-08-18T02:51:00Z</dcterms:created>
  <dcterms:modified xsi:type="dcterms:W3CDTF">2019-01-07T09:01:15Z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