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9" r:id="rId2"/>
    <p:sldId id="278" r:id="rId3"/>
    <p:sldId id="294" r:id="rId4"/>
    <p:sldId id="274" r:id="rId5"/>
    <p:sldId id="290" r:id="rId6"/>
    <p:sldId id="292" r:id="rId7"/>
    <p:sldId id="273" r:id="rId8"/>
    <p:sldId id="293" r:id="rId9"/>
    <p:sldId id="291" r:id="rId10"/>
    <p:sldId id="272" r:id="rId11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89" d="100"/>
          <a:sy n="89" d="100"/>
        </p:scale>
        <p:origin x="440" y="73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  <a:t>2019/1/8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57003" y="2360410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通讯录小程序</a:t>
            </a:r>
            <a:endParaRPr lang="en-US" altLang="zh-CN" sz="4800" b="1" dirty="0"/>
          </a:p>
        </p:txBody>
      </p:sp>
      <p:sp>
        <p:nvSpPr>
          <p:cNvPr id="14" name="矩形 13"/>
          <p:cNvSpPr/>
          <p:nvPr/>
        </p:nvSpPr>
        <p:spPr>
          <a:xfrm>
            <a:off x="4754033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</a:rPr>
              <a:t>期末大作业</a:t>
            </a:r>
            <a:endParaRPr lang="en-US" altLang="zh-CN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0A3CB7-E786-460E-A221-E75B0E3B32DD}"/>
              </a:ext>
            </a:extLst>
          </p:cNvPr>
          <p:cNvSpPr txBox="1"/>
          <p:nvPr/>
        </p:nvSpPr>
        <p:spPr>
          <a:xfrm flipH="1">
            <a:off x="9683931" y="4999073"/>
            <a:ext cx="2508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电子信息</a:t>
            </a:r>
            <a:r>
              <a:rPr lang="en-US" altLang="zh-CN" sz="2800" dirty="0">
                <a:solidFill>
                  <a:srgbClr val="FF0000"/>
                </a:solidFill>
              </a:rPr>
              <a:t>1802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77D65F-3257-40A2-84A6-1352E4B4FB85}"/>
              </a:ext>
            </a:extLst>
          </p:cNvPr>
          <p:cNvSpPr txBox="1"/>
          <p:nvPr/>
        </p:nvSpPr>
        <p:spPr>
          <a:xfrm>
            <a:off x="9984377" y="5687645"/>
            <a:ext cx="190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徐鸿宇</a:t>
            </a:r>
            <a:r>
              <a:rPr lang="en-US" altLang="zh-CN" dirty="0"/>
              <a:t>   </a:t>
            </a:r>
            <a:r>
              <a:rPr lang="zh-CN" altLang="en-US" dirty="0"/>
              <a:t>许周康</a:t>
            </a:r>
            <a:endParaRPr lang="en-US" altLang="zh-CN" dirty="0"/>
          </a:p>
          <a:p>
            <a:r>
              <a:rPr lang="zh-CN" altLang="en-US" dirty="0"/>
              <a:t>杨文雨     张恒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360410"/>
            <a:ext cx="860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YOU FOR WATCHING</a:t>
            </a: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02173" y="498263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通讯录功能总览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30" name="组合 29"/>
          <p:cNvGrpSpPr/>
          <p:nvPr/>
        </p:nvGrpSpPr>
        <p:grpSpPr>
          <a:xfrm>
            <a:off x="5274399" y="3026914"/>
            <a:ext cx="2300757" cy="509896"/>
            <a:chOff x="888096" y="1000203"/>
            <a:chExt cx="4259825" cy="944066"/>
          </a:xfrm>
        </p:grpSpPr>
        <p:sp>
          <p:nvSpPr>
            <p:cNvPr id="31" name="矩形 3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274399" y="2106129"/>
            <a:ext cx="2300757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261576" y="4726545"/>
            <a:ext cx="2300757" cy="509896"/>
            <a:chOff x="888096" y="1000203"/>
            <a:chExt cx="4259825" cy="944066"/>
          </a:xfrm>
        </p:grpSpPr>
        <p:sp>
          <p:nvSpPr>
            <p:cNvPr id="55" name="矩形 5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269194" y="3946968"/>
            <a:ext cx="2300757" cy="509896"/>
            <a:chOff x="888096" y="1000203"/>
            <a:chExt cx="4259825" cy="944066"/>
          </a:xfrm>
        </p:grpSpPr>
        <p:sp>
          <p:nvSpPr>
            <p:cNvPr id="61" name="矩形 6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70" name="直接连接符 69"/>
          <p:cNvCxnSpPr>
            <a:cxnSpLocks/>
          </p:cNvCxnSpPr>
          <p:nvPr/>
        </p:nvCxnSpPr>
        <p:spPr>
          <a:xfrm>
            <a:off x="4277930" y="3744848"/>
            <a:ext cx="8130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cxnSpLocks/>
          </p:cNvCxnSpPr>
          <p:nvPr/>
        </p:nvCxnSpPr>
        <p:spPr>
          <a:xfrm>
            <a:off x="5096552" y="2377139"/>
            <a:ext cx="0" cy="20084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096552" y="330106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096552" y="237713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cxnSpLocks/>
          </p:cNvCxnSpPr>
          <p:nvPr/>
        </p:nvCxnSpPr>
        <p:spPr>
          <a:xfrm>
            <a:off x="5096552" y="4195779"/>
            <a:ext cx="0" cy="15407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5096552" y="511970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5096552" y="419577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5408452" y="310802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信息浏览</a:t>
            </a:r>
          </a:p>
        </p:txBody>
      </p:sp>
      <p:sp>
        <p:nvSpPr>
          <p:cNvPr id="97" name="矩形 96"/>
          <p:cNvSpPr/>
          <p:nvPr/>
        </p:nvSpPr>
        <p:spPr>
          <a:xfrm>
            <a:off x="5408452" y="218929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信息录入</a:t>
            </a:r>
          </a:p>
        </p:txBody>
      </p:sp>
      <p:sp>
        <p:nvSpPr>
          <p:cNvPr id="98" name="矩形 97"/>
          <p:cNvSpPr/>
          <p:nvPr/>
        </p:nvSpPr>
        <p:spPr>
          <a:xfrm>
            <a:off x="5408452" y="479367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信息修改</a:t>
            </a:r>
          </a:p>
        </p:txBody>
      </p:sp>
      <p:sp>
        <p:nvSpPr>
          <p:cNvPr id="99" name="矩形 98"/>
          <p:cNvSpPr/>
          <p:nvPr/>
        </p:nvSpPr>
        <p:spPr>
          <a:xfrm>
            <a:off x="5408452" y="40163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信息查询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375895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/>
              <a:t>功能总览</a:t>
            </a:r>
            <a:endParaRPr lang="en-US" altLang="zh-CN" sz="4400" dirty="0"/>
          </a:p>
        </p:txBody>
      </p:sp>
      <p:sp>
        <p:nvSpPr>
          <p:cNvPr id="102" name="矩形 101"/>
          <p:cNvSpPr/>
          <p:nvPr/>
        </p:nvSpPr>
        <p:spPr>
          <a:xfrm>
            <a:off x="3885341" y="1263130"/>
            <a:ext cx="6550312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该程序具有对联系人信息进行录入，查看联系人信息，按姓名查找联系人信息，修改联系人信息，保存联系人信息等功能。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0DB41E8-9921-44FA-A5EC-E2409D915056}"/>
              </a:ext>
            </a:extLst>
          </p:cNvPr>
          <p:cNvGrpSpPr/>
          <p:nvPr/>
        </p:nvGrpSpPr>
        <p:grpSpPr>
          <a:xfrm>
            <a:off x="5265385" y="5476448"/>
            <a:ext cx="2300757" cy="509896"/>
            <a:chOff x="888096" y="1000203"/>
            <a:chExt cx="4259825" cy="944066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19ED308-0A2C-43A1-A172-7928A47DA8ED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F1058D5-BEB0-4E5F-ACA0-539693B5BABC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B3249E1-9683-4008-BDDB-84B07A2F97A5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F7EC73B-234B-490D-9348-3ECFF8738634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F9EAB3C3-D9E0-4106-A6DE-0F764C3EC977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3A4DF31E-AC04-4BB1-BF0B-9DBE955DA8F7}"/>
              </a:ext>
            </a:extLst>
          </p:cNvPr>
          <p:cNvSpPr/>
          <p:nvPr/>
        </p:nvSpPr>
        <p:spPr>
          <a:xfrm>
            <a:off x="5408452" y="555182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退出程序并保存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2FEAA2A-50DF-4F01-BDE5-F97E735C0223}"/>
              </a:ext>
            </a:extLst>
          </p:cNvPr>
          <p:cNvGrpSpPr/>
          <p:nvPr/>
        </p:nvGrpSpPr>
        <p:grpSpPr>
          <a:xfrm>
            <a:off x="2582633" y="3452823"/>
            <a:ext cx="1695297" cy="509896"/>
            <a:chOff x="888096" y="1000203"/>
            <a:chExt cx="4259825" cy="94406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782C64E-6BA2-4B75-A6F4-0C1F44A73DCE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343EDDB2-532A-4628-8899-3E45B49A3C84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86E4DE76-920F-483C-91B3-7F977D7CB853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BDF482A6-D5AB-4899-8EA9-4A504770313D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0431EF45-563B-4005-B36B-9B1DA909E5C2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B3259228-73D7-4808-AAC3-4CD1622D647E}"/>
              </a:ext>
            </a:extLst>
          </p:cNvPr>
          <p:cNvCxnSpPr/>
          <p:nvPr/>
        </p:nvCxnSpPr>
        <p:spPr>
          <a:xfrm>
            <a:off x="5091347" y="573389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273B07F8-5FA4-4BE2-B972-3A12E9FC059E}"/>
              </a:ext>
            </a:extLst>
          </p:cNvPr>
          <p:cNvSpPr/>
          <p:nvPr/>
        </p:nvSpPr>
        <p:spPr>
          <a:xfrm>
            <a:off x="2577022" y="353089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通讯录小程序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2DF362E8-DD66-44A1-B600-B5C110725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696" y="3046358"/>
            <a:ext cx="3057550" cy="1680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E7A19B6-4BA8-407A-9259-98A529E368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85286" y="297212"/>
            <a:ext cx="1714914" cy="1593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6052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特色</a:t>
            </a:r>
          </a:p>
        </p:txBody>
      </p:sp>
      <p:sp>
        <p:nvSpPr>
          <p:cNvPr id="3" name="椭圆 2"/>
          <p:cNvSpPr/>
          <p:nvPr/>
        </p:nvSpPr>
        <p:spPr>
          <a:xfrm>
            <a:off x="543739" y="149572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786153" y="670783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/>
              <a:t>特色</a:t>
            </a:r>
            <a:endParaRPr lang="en-US" altLang="zh-CN" sz="4400" dirty="0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9212ABE7-DB06-4932-AC90-30803D35EA10}"/>
              </a:ext>
            </a:extLst>
          </p:cNvPr>
          <p:cNvSpPr/>
          <p:nvPr/>
        </p:nvSpPr>
        <p:spPr>
          <a:xfrm>
            <a:off x="556554" y="316188"/>
            <a:ext cx="1603741" cy="1522354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658A0DC-5FA8-4762-9A38-C548A5441649}"/>
              </a:ext>
            </a:extLst>
          </p:cNvPr>
          <p:cNvSpPr/>
          <p:nvPr/>
        </p:nvSpPr>
        <p:spPr>
          <a:xfrm>
            <a:off x="2062664" y="580559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E9C577-9A1C-4834-BAF1-48F78A49C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666" y="505321"/>
            <a:ext cx="2689934" cy="60698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47AA45B-FBF0-4FA2-B310-CABFF2D757EF}"/>
              </a:ext>
            </a:extLst>
          </p:cNvPr>
          <p:cNvSpPr txBox="1"/>
          <p:nvPr/>
        </p:nvSpPr>
        <p:spPr>
          <a:xfrm>
            <a:off x="674656" y="2193137"/>
            <a:ext cx="418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菜单设计</a:t>
            </a:r>
            <a:r>
              <a:rPr lang="zh-CN" altLang="en-US" dirty="0">
                <a:solidFill>
                  <a:srgbClr val="FF0000"/>
                </a:solidFill>
              </a:rPr>
              <a:t>人性化、美观</a:t>
            </a:r>
            <a:r>
              <a:rPr lang="zh-CN" altLang="en-US" dirty="0"/>
              <a:t>，用户使用时一目了然，可以清楚的知道所选择的功能。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6DBFC05-D72C-4544-8641-35EF71E87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56" y="3998939"/>
            <a:ext cx="4756457" cy="240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E7A19B6-4BA8-407A-9259-98A529E368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85286" y="297212"/>
            <a:ext cx="1714914" cy="1593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6052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特色</a:t>
            </a:r>
          </a:p>
        </p:txBody>
      </p:sp>
      <p:sp>
        <p:nvSpPr>
          <p:cNvPr id="3" name="椭圆 2"/>
          <p:cNvSpPr/>
          <p:nvPr/>
        </p:nvSpPr>
        <p:spPr>
          <a:xfrm>
            <a:off x="543739" y="149572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786153" y="670783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/>
              <a:t>特色</a:t>
            </a:r>
            <a:endParaRPr lang="en-US" altLang="zh-CN" sz="4400" dirty="0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9212ABE7-DB06-4932-AC90-30803D35EA10}"/>
              </a:ext>
            </a:extLst>
          </p:cNvPr>
          <p:cNvSpPr/>
          <p:nvPr/>
        </p:nvSpPr>
        <p:spPr>
          <a:xfrm>
            <a:off x="585286" y="316188"/>
            <a:ext cx="1603741" cy="1522354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ACE41D-1288-44E6-8B29-0A27E3B5DA55}"/>
              </a:ext>
            </a:extLst>
          </p:cNvPr>
          <p:cNvSpPr/>
          <p:nvPr/>
        </p:nvSpPr>
        <p:spPr>
          <a:xfrm>
            <a:off x="1047427" y="2131627"/>
            <a:ext cx="7340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 </a:t>
            </a:r>
            <a:r>
              <a:rPr lang="zh-CN" altLang="en-US" dirty="0"/>
              <a:t>该程序可直接从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中录入联系人信息，或从</a:t>
            </a:r>
            <a:r>
              <a:rPr lang="zh-CN" altLang="en-US" dirty="0">
                <a:solidFill>
                  <a:srgbClr val="FF0000"/>
                </a:solidFill>
              </a:rPr>
              <a:t>键盘录入</a:t>
            </a:r>
            <a:r>
              <a:rPr lang="zh-CN" altLang="en-US" dirty="0"/>
              <a:t>联系人信息，</a:t>
            </a:r>
            <a:endParaRPr lang="en-US" altLang="zh-CN" dirty="0"/>
          </a:p>
          <a:p>
            <a:r>
              <a:rPr lang="zh-CN" altLang="en-US" dirty="0"/>
              <a:t>使文件录入更为方便快捷，关闭文件时可自动保存联系人信息到文件。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EA9F29A-FAC6-483B-81A1-BA0226200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27" y="2927762"/>
            <a:ext cx="3235761" cy="150933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13FB598-1C7D-4620-AD02-65BB98DDC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052" y="2927762"/>
            <a:ext cx="3511762" cy="501238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1658A0DC-5FA8-4762-9A38-C548A5441649}"/>
              </a:ext>
            </a:extLst>
          </p:cNvPr>
          <p:cNvSpPr/>
          <p:nvPr/>
        </p:nvSpPr>
        <p:spPr>
          <a:xfrm>
            <a:off x="1965531" y="580559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E7A19B6-4BA8-407A-9259-98A529E368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85286" y="297212"/>
            <a:ext cx="1714914" cy="1593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6052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特色</a:t>
            </a:r>
          </a:p>
        </p:txBody>
      </p:sp>
      <p:sp>
        <p:nvSpPr>
          <p:cNvPr id="3" name="椭圆 2"/>
          <p:cNvSpPr/>
          <p:nvPr/>
        </p:nvSpPr>
        <p:spPr>
          <a:xfrm>
            <a:off x="585286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786153" y="670783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/>
              <a:t>特色</a:t>
            </a:r>
            <a:endParaRPr lang="en-US" altLang="zh-CN" sz="4400" dirty="0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9212ABE7-DB06-4932-AC90-30803D35EA10}"/>
              </a:ext>
            </a:extLst>
          </p:cNvPr>
          <p:cNvSpPr/>
          <p:nvPr/>
        </p:nvSpPr>
        <p:spPr>
          <a:xfrm>
            <a:off x="585286" y="316188"/>
            <a:ext cx="1603741" cy="1522354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ACE41D-1288-44E6-8B29-0A27E3B5DA55}"/>
              </a:ext>
            </a:extLst>
          </p:cNvPr>
          <p:cNvSpPr/>
          <p:nvPr/>
        </p:nvSpPr>
        <p:spPr>
          <a:xfrm>
            <a:off x="1047427" y="1689383"/>
            <a:ext cx="90813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  为了避免将整个系统的所有程序代码都写在一个源文件中，导致代码冗长，不利于阅读</a:t>
            </a:r>
            <a:endParaRPr lang="en-US" altLang="zh-CN" dirty="0"/>
          </a:p>
          <a:p>
            <a:r>
              <a:rPr lang="zh-CN" altLang="en-US" dirty="0"/>
              <a:t>和查找错误，我们采用了</a:t>
            </a:r>
            <a:r>
              <a:rPr lang="zh-CN" altLang="en-US" dirty="0">
                <a:solidFill>
                  <a:srgbClr val="FF0000"/>
                </a:solidFill>
              </a:rPr>
              <a:t>多文件的组织形式</a:t>
            </a:r>
            <a:r>
              <a:rPr lang="zh-CN" altLang="en-US" dirty="0"/>
              <a:t>，以达到使之条理清晰的目的。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DE5D2E-5E34-4809-B83B-D79084AFD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274" y="2482934"/>
            <a:ext cx="6419165" cy="407785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AA2826F-315F-4BFD-830F-88B2AB8194FB}"/>
              </a:ext>
            </a:extLst>
          </p:cNvPr>
          <p:cNvSpPr/>
          <p:nvPr/>
        </p:nvSpPr>
        <p:spPr>
          <a:xfrm>
            <a:off x="2021117" y="576584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151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E7A19B6-4BA8-407A-9259-98A529E368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85286" y="297212"/>
            <a:ext cx="1714914" cy="1593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6052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特色</a:t>
            </a:r>
          </a:p>
        </p:txBody>
      </p:sp>
      <p:sp>
        <p:nvSpPr>
          <p:cNvPr id="3" name="椭圆 2"/>
          <p:cNvSpPr/>
          <p:nvPr/>
        </p:nvSpPr>
        <p:spPr>
          <a:xfrm>
            <a:off x="585286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786153" y="670783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/>
              <a:t>特色</a:t>
            </a:r>
            <a:endParaRPr lang="en-US" altLang="zh-CN" sz="4400" dirty="0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9212ABE7-DB06-4932-AC90-30803D35EA10}"/>
              </a:ext>
            </a:extLst>
          </p:cNvPr>
          <p:cNvSpPr/>
          <p:nvPr/>
        </p:nvSpPr>
        <p:spPr>
          <a:xfrm>
            <a:off x="585286" y="316188"/>
            <a:ext cx="1603741" cy="1522354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ACE41D-1288-44E6-8B29-0A27E3B5DA55}"/>
              </a:ext>
            </a:extLst>
          </p:cNvPr>
          <p:cNvSpPr/>
          <p:nvPr/>
        </p:nvSpPr>
        <p:spPr>
          <a:xfrm>
            <a:off x="945512" y="2225342"/>
            <a:ext cx="48047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利用</a:t>
            </a:r>
            <a:r>
              <a:rPr lang="zh-CN" altLang="en-US" dirty="0">
                <a:solidFill>
                  <a:srgbClr val="FF0000"/>
                </a:solidFill>
              </a:rPr>
              <a:t>冒泡法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字符串比较函数</a:t>
            </a:r>
            <a:r>
              <a:rPr lang="en-US" altLang="zh-CN" dirty="0" err="1">
                <a:solidFill>
                  <a:srgbClr val="FF0000"/>
                </a:solidFill>
              </a:rPr>
              <a:t>strcmp</a:t>
            </a:r>
            <a:r>
              <a:rPr lang="zh-CN" altLang="en-US" dirty="0"/>
              <a:t>对姓名</a:t>
            </a:r>
            <a:endParaRPr lang="en-US" altLang="zh-CN" dirty="0"/>
          </a:p>
          <a:p>
            <a:r>
              <a:rPr lang="zh-CN" altLang="en-US" dirty="0"/>
              <a:t>进行排序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A2826F-315F-4BFD-830F-88B2AB8194FB}"/>
              </a:ext>
            </a:extLst>
          </p:cNvPr>
          <p:cNvSpPr/>
          <p:nvPr/>
        </p:nvSpPr>
        <p:spPr>
          <a:xfrm>
            <a:off x="2021117" y="576584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F1F5AA4-127E-4BE4-91AB-CA26CF877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64" y="4855795"/>
            <a:ext cx="5975600" cy="12829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F63042-8A42-4135-AB1C-2049615E0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192" y="1409407"/>
            <a:ext cx="5939808" cy="32042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C8A69C-A645-446C-9BAA-20BD2BCF174F}"/>
              </a:ext>
            </a:extLst>
          </p:cNvPr>
          <p:cNvSpPr txBox="1"/>
          <p:nvPr/>
        </p:nvSpPr>
        <p:spPr>
          <a:xfrm>
            <a:off x="1900984" y="4032289"/>
            <a:ext cx="445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运行结果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7932A6-E816-4C3D-B5E9-1853B6D3AE10}"/>
              </a:ext>
            </a:extLst>
          </p:cNvPr>
          <p:cNvSpPr txBox="1"/>
          <p:nvPr/>
        </p:nvSpPr>
        <p:spPr>
          <a:xfrm>
            <a:off x="6437583" y="626368"/>
            <a:ext cx="1785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94305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其它功能</a:t>
            </a:r>
          </a:p>
        </p:txBody>
      </p:sp>
      <p:sp>
        <p:nvSpPr>
          <p:cNvPr id="3" name="椭圆 2"/>
          <p:cNvSpPr/>
          <p:nvPr/>
        </p:nvSpPr>
        <p:spPr>
          <a:xfrm>
            <a:off x="175613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449908" y="1004322"/>
            <a:ext cx="122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信息浏览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0DEA41-B97D-44D5-91DD-05D26D6C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85" y="1946889"/>
            <a:ext cx="10442689" cy="19978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E7E77E7-CF55-4114-8B8C-C9C984659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05" y="4652398"/>
            <a:ext cx="5974598" cy="1280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其它功能</a:t>
            </a:r>
          </a:p>
        </p:txBody>
      </p:sp>
      <p:sp>
        <p:nvSpPr>
          <p:cNvPr id="3" name="椭圆 2"/>
          <p:cNvSpPr/>
          <p:nvPr/>
        </p:nvSpPr>
        <p:spPr>
          <a:xfrm>
            <a:off x="175613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478660" y="100286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信息查询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05B177E-BB00-4FE1-AED7-83DEB534D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47" y="2341452"/>
            <a:ext cx="8141691" cy="260501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DA97E53-DDB7-4417-8BAA-D3CA0115374E}"/>
              </a:ext>
            </a:extLst>
          </p:cNvPr>
          <p:cNvSpPr txBox="1"/>
          <p:nvPr/>
        </p:nvSpPr>
        <p:spPr>
          <a:xfrm>
            <a:off x="885394" y="1776549"/>
            <a:ext cx="626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zh-CN" altLang="en-US" dirty="0">
                <a:solidFill>
                  <a:srgbClr val="FF0000"/>
                </a:solidFill>
              </a:rPr>
              <a:t>字符串比较函数</a:t>
            </a:r>
            <a:r>
              <a:rPr lang="en-US" altLang="zh-CN" dirty="0" err="1">
                <a:solidFill>
                  <a:srgbClr val="FF0000"/>
                </a:solidFill>
              </a:rPr>
              <a:t>strcmp</a:t>
            </a:r>
            <a:r>
              <a:rPr lang="zh-CN" altLang="en-US" dirty="0"/>
              <a:t>找到与之匹配的项并输出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F9A666E-DE00-42DF-B834-38F2A2F0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7" y="5409909"/>
            <a:ext cx="6075264" cy="98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其他功能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27" name="组合 26"/>
          <p:cNvGrpSpPr/>
          <p:nvPr/>
        </p:nvGrpSpPr>
        <p:grpSpPr>
          <a:xfrm>
            <a:off x="1388782" y="939005"/>
            <a:ext cx="1819645" cy="471008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744607" y="97589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信息修改</a:t>
            </a:r>
          </a:p>
        </p:txBody>
      </p:sp>
      <p:sp>
        <p:nvSpPr>
          <p:cNvPr id="34" name="矩形 33"/>
          <p:cNvSpPr/>
          <p:nvPr/>
        </p:nvSpPr>
        <p:spPr>
          <a:xfrm>
            <a:off x="1640642" y="2165202"/>
            <a:ext cx="98887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添加信息</a:t>
            </a:r>
          </a:p>
        </p:txBody>
      </p:sp>
      <p:sp>
        <p:nvSpPr>
          <p:cNvPr id="42" name="矩形 41"/>
          <p:cNvSpPr/>
          <p:nvPr/>
        </p:nvSpPr>
        <p:spPr>
          <a:xfrm>
            <a:off x="1757150" y="4816941"/>
            <a:ext cx="2044103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删除信息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EADE14E-05B6-4AFB-ABA8-849A14A1D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877" y="843421"/>
            <a:ext cx="2668041" cy="1062118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4F0796C-0660-434F-A41E-D61680613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90" y="2619975"/>
            <a:ext cx="3314061" cy="14704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5A7F68D-82A0-4A38-88F4-EB854CFDB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351" y="5406689"/>
            <a:ext cx="3311700" cy="4896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77F9804-FEDD-4131-91A7-3D56AA807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282" y="2619975"/>
            <a:ext cx="5230284" cy="1897626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0EFAAA08-EDF1-4190-98F8-93BBDA964962}"/>
              </a:ext>
            </a:extLst>
          </p:cNvPr>
          <p:cNvSpPr/>
          <p:nvPr/>
        </p:nvSpPr>
        <p:spPr>
          <a:xfrm>
            <a:off x="5157847" y="2165202"/>
            <a:ext cx="2044103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替换信息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5B101BF-BE77-40CF-B1C7-B5A7E4370AC3}"/>
              </a:ext>
            </a:extLst>
          </p:cNvPr>
          <p:cNvCxnSpPr>
            <a:cxnSpLocks/>
          </p:cNvCxnSpPr>
          <p:nvPr/>
        </p:nvCxnSpPr>
        <p:spPr>
          <a:xfrm>
            <a:off x="902811" y="2156656"/>
            <a:ext cx="86940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E70994E-A33C-423A-99D8-D0FF6EC9CA61}"/>
              </a:ext>
            </a:extLst>
          </p:cNvPr>
          <p:cNvCxnSpPr>
            <a:cxnSpLocks/>
          </p:cNvCxnSpPr>
          <p:nvPr/>
        </p:nvCxnSpPr>
        <p:spPr>
          <a:xfrm>
            <a:off x="902810" y="4816941"/>
            <a:ext cx="86940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9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419</Words>
  <Application>Microsoft Office PowerPoint</Application>
  <PresentationFormat>宽屏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微软雅黑</vt:lpstr>
      <vt:lpstr>Arial</vt:lpstr>
      <vt:lpstr>Calibri</vt:lpstr>
      <vt:lpstr>Segoe UI</vt:lpstr>
      <vt:lpstr>Segoe UI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虚拟点线</dc:title>
  <dc:creator>第一PPT</dc:creator>
  <cp:keywords>www.1ppt.com</cp:keywords>
  <dc:description>www.1ppt.com</dc:description>
  <cp:lastModifiedBy>daming yang</cp:lastModifiedBy>
  <cp:revision>87</cp:revision>
  <dcterms:created xsi:type="dcterms:W3CDTF">2015-08-18T02:51:00Z</dcterms:created>
  <dcterms:modified xsi:type="dcterms:W3CDTF">2019-01-08T13:52:57Z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