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6" r:id="rId5"/>
    <p:sldId id="263" r:id="rId6"/>
    <p:sldId id="277" r:id="rId7"/>
    <p:sldId id="281" r:id="rId8"/>
    <p:sldId id="279" r:id="rId9"/>
    <p:sldId id="278" r:id="rId10"/>
    <p:sldId id="280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941D94FC-D38E-4D02-BE04-B0D22F517AF9}">
          <p14:sldIdLst>
            <p14:sldId id="257"/>
            <p14:sldId id="258"/>
          </p14:sldIdLst>
        </p14:section>
        <p14:section name="Ethereum" id="{CE47DC78-6CC4-4BD7-B931-B0E34D702588}">
          <p14:sldIdLst>
            <p14:sldId id="259"/>
            <p14:sldId id="276"/>
          </p14:sldIdLst>
        </p14:section>
        <p14:section name="Smart Contracts" id="{F1669223-B427-4FCB-A0F4-F77FCD3D9EFB}">
          <p14:sldIdLst>
            <p14:sldId id="263"/>
            <p14:sldId id="277"/>
            <p14:sldId id="281"/>
          </p14:sldIdLst>
        </p14:section>
        <p14:section name="Solidity" id="{D3F3A8ED-A245-44AA-9890-3C5D25AE643D}">
          <p14:sldIdLst>
            <p14:sldId id="279"/>
            <p14:sldId id="278"/>
            <p14:sldId id="280"/>
          </p14:sldIdLst>
        </p14:section>
        <p14:section name="Summary" id="{547F3826-316B-4260-9D25-4CE9E8987D77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dxlpf5h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8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Ethereum, Smart Contracts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7093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What is a Smart Contract? What is Solidity?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3464804"/>
            <a:ext cx="6012873" cy="32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How looks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68" y="1474644"/>
            <a:ext cx="9059263" cy="4351338"/>
          </a:xfrm>
        </p:spPr>
      </p:pic>
    </p:spTree>
    <p:extLst>
      <p:ext uri="{BB962C8B-B14F-4D97-AF65-F5344CB8AC3E}">
        <p14:creationId xmlns:p14="http://schemas.microsoft.com/office/powerpoint/2010/main" val="18978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Have a Question?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</a:rPr>
              <a:t>Ask in sli.do</a:t>
            </a:r>
          </a:p>
          <a:p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#blockchain-mini</a:t>
            </a:r>
            <a:endParaRPr lang="en-GB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Summary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036" y="1690688"/>
            <a:ext cx="3417455" cy="3706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818" y="1902691"/>
            <a:ext cx="6428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Ethereum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Smart Contracts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Solidity</a:t>
            </a:r>
            <a:endParaRPr lang="en-GB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Table of Contents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are Smart Contracts?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What is Solidity?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1690688"/>
            <a:ext cx="3810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60073"/>
            <a:ext cx="9144000" cy="84989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Ethereum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97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Ethereum?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pen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software platform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based upon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Blockchain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technology</a:t>
            </a:r>
            <a:endParaRPr lang="bg-B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Enables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developers to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build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deploy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decentralized applications</a:t>
            </a:r>
            <a:endParaRPr lang="bg-BG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The cryptocurrency is called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Ether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Used to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pay for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transaction fees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services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on the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290" y="3846224"/>
            <a:ext cx="4373418" cy="29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9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Smart Contracts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are Smart Contracts?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Piece of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with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rules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followed by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all participants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the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Can be read from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49" y="2979964"/>
            <a:ext cx="3851502" cy="35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8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7" y="548048"/>
            <a:ext cx="10549426" cy="6028243"/>
          </a:xfrm>
        </p:spPr>
      </p:pic>
    </p:spTree>
    <p:extLst>
      <p:ext uri="{BB962C8B-B14F-4D97-AF65-F5344CB8AC3E}">
        <p14:creationId xmlns:p14="http://schemas.microsoft.com/office/powerpoint/2010/main" val="396146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Solidity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9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What is Solidity?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Programming language for writing Smart Contracts in Ethereum network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63" y="2364509"/>
            <a:ext cx="4565073" cy="4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5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Ethereum, Smart Contracts</vt:lpstr>
      <vt:lpstr>Table of Contents</vt:lpstr>
      <vt:lpstr>Ethereum</vt:lpstr>
      <vt:lpstr>What is Ethereum?</vt:lpstr>
      <vt:lpstr>Smart Contracts</vt:lpstr>
      <vt:lpstr>What are Smart Contracts?</vt:lpstr>
      <vt:lpstr>PowerPoint Presentation</vt:lpstr>
      <vt:lpstr>Solidity</vt:lpstr>
      <vt:lpstr>What is Solidity?</vt:lpstr>
      <vt:lpstr>How looks Solidity?</vt:lpstr>
      <vt:lpstr>Have a Question?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Mirela Damyanova</dc:creator>
  <cp:lastModifiedBy>Mirela Damyanova</cp:lastModifiedBy>
  <cp:revision>8</cp:revision>
  <dcterms:created xsi:type="dcterms:W3CDTF">2019-07-08T09:53:18Z</dcterms:created>
  <dcterms:modified xsi:type="dcterms:W3CDTF">2019-07-20T13:21:27Z</dcterms:modified>
</cp:coreProperties>
</file>