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8" r:id="rId8"/>
    <p:sldId id="261" r:id="rId9"/>
    <p:sldId id="262" r:id="rId10"/>
    <p:sldId id="269" r:id="rId11"/>
    <p:sldId id="267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ABB5F2B-0FA4-46E5-8A08-701779200A9A}">
          <p14:sldIdLst>
            <p14:sldId id="257"/>
            <p14:sldId id="258"/>
          </p14:sldIdLst>
        </p14:section>
        <p14:section name="Consensus Algorithm" id="{8ECDDB60-2330-48C5-89F8-74CF9F60E6E5}">
          <p14:sldIdLst>
            <p14:sldId id="259"/>
            <p14:sldId id="260"/>
          </p14:sldIdLst>
        </p14:section>
        <p14:section name="Proof-of-Work" id="{9D64F2BE-5270-484E-B1FA-E38B86A14A61}">
          <p14:sldIdLst>
            <p14:sldId id="263"/>
            <p14:sldId id="264"/>
            <p14:sldId id="268"/>
          </p14:sldIdLst>
        </p14:section>
        <p14:section name="Proof-of-Stake" id="{8B47691F-963D-4A50-BDB1-A729738E5294}">
          <p14:sldIdLst>
            <p14:sldId id="261"/>
            <p14:sldId id="262"/>
            <p14:sldId id="269"/>
          </p14:sldIdLst>
        </p14:section>
        <p14:section name="PoS vs. PoW" id="{0F868F4D-D2D6-4C02-98F0-E9918A9E7533}">
          <p14:sldIdLst>
            <p14:sldId id="267"/>
            <p14:sldId id="270"/>
          </p14:sldIdLst>
        </p14:section>
        <p14:section name="Summary" id="{F291756C-0168-40DD-8BA0-3EC16D85AB0C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dxlpf5h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87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Consensus Algorithms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7093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is a Consensus Algorithm? Main Consensus Algorithms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17" y="3732256"/>
            <a:ext cx="5079365" cy="2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How Proof of Stake works?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creator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forger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 of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 new block is chosen in a pseudo-random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way depending on their wealth (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stake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12" y="2816225"/>
            <a:ext cx="4956175" cy="381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4" y="1365970"/>
            <a:ext cx="11080040" cy="45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07" y="3445164"/>
            <a:ext cx="3975930" cy="27616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5" y="3445164"/>
            <a:ext cx="4752975" cy="2761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39" y="1107767"/>
            <a:ext cx="1616364" cy="1616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99" y="1210476"/>
            <a:ext cx="1410945" cy="14109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1657" y="646102"/>
            <a:ext cx="120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Bitcoin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0269" y="748811"/>
            <a:ext cx="140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Ethereum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0046" y="2870581"/>
            <a:ext cx="21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Proof of Work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5210" y="2802460"/>
            <a:ext cx="21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Proof of Stake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9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Have a Question?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</a:rPr>
              <a:t>Ask in sli.do</a:t>
            </a:r>
          </a:p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#blockchain-mini</a:t>
            </a:r>
            <a:endParaRPr lang="en-GB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Summary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335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Consensus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 process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 computer science used to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achieve agreement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on a single data value among distributed processes or systems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Proof of Stake</a:t>
            </a:r>
            <a:endParaRPr lang="bg-BG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Random chosen among all users with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good wealth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solves the puzzle and gets a reward as a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fee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Proof of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 user who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works the hardest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solves the puzzle and gets a reward as a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cryptocurrency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36" y="1690688"/>
            <a:ext cx="3417455" cy="37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Table of Contents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07247"/>
            <a:ext cx="789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What is a Consensus Algorithm?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Proof of Work (PoW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</a:rPr>
              <a:t>Proof of Stake (PoS)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64" y="3545282"/>
            <a:ext cx="7620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345" y="1787381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a </a:t>
            </a:r>
            <a:b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Consensus Algorithm?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27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Consensus Algorithms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Having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consensus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means being in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agreement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Consensus protocols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are the methods used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confirm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Making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sure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that the information is actually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meant to be recorded and accepted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18" y="3832514"/>
            <a:ext cx="3048000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81" y="3832514"/>
            <a:ext cx="2858655" cy="28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Proof of Work (PoW)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9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Proof of Work (PoW)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Miners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compete against each other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to complete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transactions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on the network and get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rewarded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554" y="2943225"/>
            <a:ext cx="4844891" cy="35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How Proof of Work works?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We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make a 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bitcoin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transaction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goes into a pool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unconfirmed transactions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iners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 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our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 transaction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and place it into a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block of 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transactions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miner solves a special mathematical puzzle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proof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work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Network confirms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our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block and adds it to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blockchain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71" y="4977272"/>
            <a:ext cx="1124606" cy="1124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296" y="4384973"/>
            <a:ext cx="1318342" cy="13183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6486">
            <a:off x="9424843" y="5346402"/>
            <a:ext cx="1320211" cy="132021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689823" y="5334439"/>
            <a:ext cx="804862" cy="4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3746516" y="5359715"/>
            <a:ext cx="804862" cy="4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6395122" y="5359715"/>
            <a:ext cx="804862" cy="4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8719967" y="5334440"/>
            <a:ext cx="804862" cy="4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86" y="4859785"/>
            <a:ext cx="1499759" cy="14997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74" y="4655056"/>
            <a:ext cx="1048259" cy="10482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99" y="4850607"/>
            <a:ext cx="1435504" cy="14355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2" y="4977483"/>
            <a:ext cx="1254054" cy="12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Proof of Stake (PoS)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3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Proof of Stake (PoS)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person can mine or validate block transactions according to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how many coins he or she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holds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2968626"/>
            <a:ext cx="558165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234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Consensus Algorithms</vt:lpstr>
      <vt:lpstr>Table of Contents</vt:lpstr>
      <vt:lpstr>What is a  Consensus Algorithm?</vt:lpstr>
      <vt:lpstr>Consensus Algorithms</vt:lpstr>
      <vt:lpstr>Proof of Work (PoW)</vt:lpstr>
      <vt:lpstr>Proof of Work (PoW)</vt:lpstr>
      <vt:lpstr>How Proof of Work works?</vt:lpstr>
      <vt:lpstr>Proof of Stake (PoS)</vt:lpstr>
      <vt:lpstr>Proof of Stake (PoS)</vt:lpstr>
      <vt:lpstr>How Proof of Stake works?</vt:lpstr>
      <vt:lpstr>PowerPoint Presentation</vt:lpstr>
      <vt:lpstr>PowerPoint Presentation</vt:lpstr>
      <vt:lpstr>Have a Question?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Mirela Damyanova</dc:creator>
  <cp:lastModifiedBy>Mirela Damyanova</cp:lastModifiedBy>
  <cp:revision>23</cp:revision>
  <dcterms:created xsi:type="dcterms:W3CDTF">2019-07-08T09:52:24Z</dcterms:created>
  <dcterms:modified xsi:type="dcterms:W3CDTF">2019-07-21T11:23:07Z</dcterms:modified>
</cp:coreProperties>
</file>