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8" r:id="rId5"/>
    <p:sldId id="271" r:id="rId6"/>
    <p:sldId id="269" r:id="rId7"/>
    <p:sldId id="273" r:id="rId8"/>
    <p:sldId id="258" r:id="rId9"/>
    <p:sldId id="260" r:id="rId10"/>
    <p:sldId id="261" r:id="rId11"/>
    <p:sldId id="262" r:id="rId12"/>
    <p:sldId id="278" r:id="rId13"/>
    <p:sldId id="263" r:id="rId14"/>
    <p:sldId id="259" r:id="rId15"/>
    <p:sldId id="264" r:id="rId16"/>
    <p:sldId id="275" r:id="rId17"/>
    <p:sldId id="276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3207DCEE-1D24-4647-BF7C-F2EA08BD7A58}">
          <p14:sldIdLst>
            <p14:sldId id="256"/>
            <p14:sldId id="257"/>
          </p14:sldIdLst>
        </p14:section>
        <p14:section name="Cryptocurrencies" id="{CB366E60-B35F-414B-B38B-CBFC87986381}">
          <p14:sldIdLst>
            <p14:sldId id="274"/>
            <p14:sldId id="268"/>
            <p14:sldId id="271"/>
            <p14:sldId id="269"/>
          </p14:sldIdLst>
        </p14:section>
        <p14:section name="Blockchain" id="{7C19D412-15B1-472C-AB47-8D06B3B4A3D8}">
          <p14:sldIdLst>
            <p14:sldId id="273"/>
            <p14:sldId id="258"/>
            <p14:sldId id="260"/>
            <p14:sldId id="261"/>
            <p14:sldId id="262"/>
            <p14:sldId id="278"/>
            <p14:sldId id="263"/>
            <p14:sldId id="259"/>
            <p14:sldId id="264"/>
            <p14:sldId id="275"/>
            <p14:sldId id="276"/>
          </p14:sldIdLst>
        </p14:section>
        <p14:section name="Summary" id="{F6EAFA1C-4705-4F86-9A51-68A0F7650A15}">
          <p14:sldIdLst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Cryptocurrencies, Blockchain Introduction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Cryptocurrency? What is Blockchain?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16502"/>
            <a:ext cx="10058400" cy="2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88" y="3826706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87" y="4879080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49" y="17985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117" y="1292703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95" y="2578757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842" y="3779074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11" y="4869554"/>
            <a:ext cx="609600" cy="6096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2145" y="1597503"/>
            <a:ext cx="1025237" cy="8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23" y="1127677"/>
            <a:ext cx="646801" cy="64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0" y="1113387"/>
            <a:ext cx="872822" cy="872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0" y="5836621"/>
            <a:ext cx="872822" cy="872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5836621"/>
            <a:ext cx="872822" cy="8728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96" y="4722138"/>
            <a:ext cx="872822" cy="87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83" y="2157701"/>
            <a:ext cx="872822" cy="872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4826284"/>
            <a:ext cx="872822" cy="872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2268141"/>
            <a:ext cx="872822" cy="8728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1162294"/>
            <a:ext cx="872822" cy="872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222502"/>
            <a:ext cx="646801" cy="64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3571446"/>
            <a:ext cx="872822" cy="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0" y="1113387"/>
            <a:ext cx="872822" cy="872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0" y="5836621"/>
            <a:ext cx="872822" cy="872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5836621"/>
            <a:ext cx="872822" cy="8728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96" y="4722138"/>
            <a:ext cx="872822" cy="87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83" y="2157701"/>
            <a:ext cx="872822" cy="872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4826284"/>
            <a:ext cx="872822" cy="872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2268141"/>
            <a:ext cx="872822" cy="8728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1162294"/>
            <a:ext cx="872822" cy="872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222502"/>
            <a:ext cx="646801" cy="64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3571446"/>
            <a:ext cx="872822" cy="8728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39" y="2854978"/>
            <a:ext cx="646801" cy="6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0" y="1113387"/>
            <a:ext cx="872822" cy="872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0" y="5836621"/>
            <a:ext cx="872822" cy="872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5836621"/>
            <a:ext cx="872822" cy="8728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96" y="4722138"/>
            <a:ext cx="872822" cy="872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83" y="2157701"/>
            <a:ext cx="872822" cy="872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4826284"/>
            <a:ext cx="872822" cy="8728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" y="2268141"/>
            <a:ext cx="872822" cy="8728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1162294"/>
            <a:ext cx="872822" cy="8728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26" y="2833340"/>
            <a:ext cx="1575573" cy="1476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3571446"/>
            <a:ext cx="872822" cy="8728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01" y="222502"/>
            <a:ext cx="646801" cy="6468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39" y="2854978"/>
            <a:ext cx="646801" cy="6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73" y="0"/>
            <a:ext cx="952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Blockchain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4" y="3048000"/>
            <a:ext cx="3810000" cy="38100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747848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Big database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for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recording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No need to trust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anyone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Decentralized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(doesn’t have a central point)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P2P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network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89" y="2987770"/>
            <a:ext cx="5601278" cy="38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858" y="3067573"/>
            <a:ext cx="5342642" cy="3561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Blockchain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9505950" cy="20050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information is packed into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blocks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which form a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chain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All the information is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encrypted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cannot be reversed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48" y="3711006"/>
            <a:ext cx="2620513" cy="26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97544"/>
            <a:ext cx="81095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Cryptocurrencies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Digital Currencies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Types of Cryptocurrencie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5 most popular –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Bitcoin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Ethereum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LiteCoin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Ripple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Dash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Blockchain Introduction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Decentralized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ledger, consisting of connected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blocks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holding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transactions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information, using 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Benefits </a:t>
            </a: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of Blockchain network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Decentralized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Trustless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Hard to hack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64" y="2462287"/>
            <a:ext cx="2438095" cy="2438095"/>
          </a:xfrm>
        </p:spPr>
      </p:pic>
      <p:sp>
        <p:nvSpPr>
          <p:cNvPr id="4" name="TextBox 3"/>
          <p:cNvSpPr txBox="1"/>
          <p:nvPr/>
        </p:nvSpPr>
        <p:spPr>
          <a:xfrm>
            <a:off x="838200" y="2520512"/>
            <a:ext cx="78970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is Cryptocurrency?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Types of Cryptocurrencies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is Blockchain?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Benefits of Blockchain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47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0073"/>
            <a:ext cx="9144000" cy="84989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Cryptocurrency?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Cryptocurrencies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2" y="3937456"/>
            <a:ext cx="5255296" cy="2750272"/>
          </a:xfrm>
        </p:spPr>
      </p:pic>
      <p:sp>
        <p:nvSpPr>
          <p:cNvPr id="7" name="TextBox 6"/>
          <p:cNvSpPr txBox="1"/>
          <p:nvPr/>
        </p:nvSpPr>
        <p:spPr>
          <a:xfrm>
            <a:off x="838200" y="1690687"/>
            <a:ext cx="1046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Digital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currency </a:t>
            </a: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Built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with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cryptographic </a:t>
            </a: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protocols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Cryptography provides a way to </a:t>
            </a: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hide information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transactions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secure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difficult to </a:t>
            </a: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fake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Not controlled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by any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central authority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60" y="-282646"/>
            <a:ext cx="5143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Wallets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838200" y="1870652"/>
            <a:ext cx="10517188" cy="9677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 place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where you securely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store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your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Blockchain cryptocurrencies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662"/>
            <a:ext cx="4351338" cy="435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8" y="2672556"/>
            <a:ext cx="401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Types of Cryptocurrencies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120106"/>
            <a:ext cx="8629650" cy="31527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22" y="1910772"/>
            <a:ext cx="6960755" cy="41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Blockchain?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2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3" y="484650"/>
            <a:ext cx="1009791" cy="125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37" y="1597503"/>
            <a:ext cx="1152686" cy="128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00" y="4107690"/>
            <a:ext cx="962159" cy="122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72" y="5174354"/>
            <a:ext cx="971686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27" y="5183880"/>
            <a:ext cx="990738" cy="1238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07" y="1597503"/>
            <a:ext cx="1114581" cy="1257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29" y="4083874"/>
            <a:ext cx="962159" cy="1276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05" y="484650"/>
            <a:ext cx="981212" cy="128605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272145" y="1597503"/>
            <a:ext cx="1025237" cy="8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23" y="1127677"/>
            <a:ext cx="646801" cy="646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5" y="2883557"/>
            <a:ext cx="100026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164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Cryptocurrencies, Blockchain Introduction</vt:lpstr>
      <vt:lpstr>Table of Contents</vt:lpstr>
      <vt:lpstr>What is Cryptocurrency?</vt:lpstr>
      <vt:lpstr>Cryptocurrencies</vt:lpstr>
      <vt:lpstr>Wallets</vt:lpstr>
      <vt:lpstr>Types of Cryptocurrencies</vt:lpstr>
      <vt:lpstr>What is Blockchain?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</vt:lpstr>
      <vt:lpstr>Blockchain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29</cp:revision>
  <dcterms:created xsi:type="dcterms:W3CDTF">2019-07-08T08:22:25Z</dcterms:created>
  <dcterms:modified xsi:type="dcterms:W3CDTF">2019-07-18T20:46:32Z</dcterms:modified>
</cp:coreProperties>
</file>