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13D84-42B5-4170-9A1F-73ED92C2E602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4707B-26BE-4A97-B2C7-84BE860E4C9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988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9026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7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91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3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4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645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43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414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16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8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1828-D962-4888-A9FB-D20F3ACFF720}" type="datetimeFigureOut">
              <a:rPr lang="bg-BG" smtClean="0"/>
              <a:t>11.11.2015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5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404541"/>
            <a:ext cx="9144000" cy="114993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Teamwork Project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55448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 Memory Game 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Team “</a:t>
            </a:r>
            <a:r>
              <a:rPr lang="en-US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Lotte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World”</a:t>
            </a:r>
            <a:endParaRPr lang="bg-BG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98" y="3210242"/>
            <a:ext cx="5370401" cy="299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586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project represents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card-matching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game with three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themes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levels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can be choose by the user.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899694"/>
            <a:ext cx="9252857" cy="4580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6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365124"/>
            <a:ext cx="4689565" cy="62275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user interface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used Swing.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counter to count the guesses made, randomly sorted cards and a text message after the game depends of how good the user was played.</a:t>
            </a:r>
            <a:endParaRPr lang="bg-B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802040"/>
            <a:ext cx="6718952" cy="3536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1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of team 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Lotte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world”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Klaturov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bulgaria_mitko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Ивайло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Арсов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IvoArsov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Zhecho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zhecho15 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Mirela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Damyanova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mirela95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Mihaylov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mishomihaylov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Ventsislav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Georgiev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VentsislavGeorgiev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05" y="1027906"/>
            <a:ext cx="3516395" cy="4652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Teamwork Project</vt:lpstr>
      <vt:lpstr>Our project represents a card-matching memory game with three themes and levels, which can be choose by the user.</vt:lpstr>
      <vt:lpstr>For the graphical user interface we used Swing. We have counter to count the guesses made, randomly sorted cards and a text message after the game depends of how good the user was played.</vt:lpstr>
      <vt:lpstr>Members of team “Lotte world”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Мирела Дамянова</dc:creator>
  <cp:lastModifiedBy>Мирела Дамянова</cp:lastModifiedBy>
  <cp:revision>7</cp:revision>
  <dcterms:created xsi:type="dcterms:W3CDTF">2015-11-10T20:54:53Z</dcterms:created>
  <dcterms:modified xsi:type="dcterms:W3CDTF">2015-11-11T21:20:17Z</dcterms:modified>
</cp:coreProperties>
</file>