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72" r:id="rId14"/>
    <p:sldId id="273" r:id="rId15"/>
    <p:sldId id="276" r:id="rId16"/>
    <p:sldId id="275" r:id="rId17"/>
    <p:sldId id="274" r:id="rId18"/>
    <p:sldId id="268" r:id="rId19"/>
    <p:sldId id="269" r:id="rId20"/>
    <p:sldId id="270" r:id="rId21"/>
    <p:sldId id="271" r:id="rId22"/>
    <p:sldId id="277" r:id="rId23"/>
    <p:sldId id="279" r:id="rId24"/>
    <p:sldId id="289" r:id="rId25"/>
    <p:sldId id="290" r:id="rId26"/>
    <p:sldId id="278" r:id="rId27"/>
    <p:sldId id="284" r:id="rId28"/>
    <p:sldId id="283" r:id="rId29"/>
    <p:sldId id="282" r:id="rId30"/>
    <p:sldId id="281" r:id="rId31"/>
    <p:sldId id="280" r:id="rId32"/>
    <p:sldId id="285" r:id="rId33"/>
    <p:sldId id="286" r:id="rId34"/>
    <p:sldId id="287" r:id="rId35"/>
    <p:sldId id="293" r:id="rId36"/>
    <p:sldId id="292" r:id="rId37"/>
    <p:sldId id="291" r:id="rId38"/>
    <p:sldId id="288" r:id="rId39"/>
    <p:sldId id="294" r:id="rId40"/>
    <p:sldId id="295" r:id="rId41"/>
    <p:sldId id="296" r:id="rId42"/>
    <p:sldId id="297" r:id="rId43"/>
    <p:sldId id="301" r:id="rId44"/>
    <p:sldId id="300" r:id="rId45"/>
    <p:sldId id="299" r:id="rId46"/>
    <p:sldId id="298" r:id="rId47"/>
    <p:sldId id="308" r:id="rId48"/>
    <p:sldId id="302" r:id="rId49"/>
    <p:sldId id="303" r:id="rId50"/>
    <p:sldId id="304" r:id="rId51"/>
    <p:sldId id="305" r:id="rId52"/>
    <p:sldId id="306" r:id="rId53"/>
    <p:sldId id="307" r:id="rId54"/>
    <p:sldId id="310" r:id="rId55"/>
    <p:sldId id="311" r:id="rId56"/>
    <p:sldId id="312" r:id="rId57"/>
    <p:sldId id="309" r:id="rId58"/>
    <p:sldId id="313" r:id="rId59"/>
    <p:sldId id="314" r:id="rId60"/>
    <p:sldId id="315" r:id="rId61"/>
    <p:sldId id="316" r:id="rId6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FA8A68-6E2E-4E3C-83E9-08E78E178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BFA6D3D-8DAB-44A9-A78D-E22E624649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837830-01B4-4D76-A6AA-89F6AAF3D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0329-7C7F-434E-8D22-47C0617AA9D1}" type="datetimeFigureOut">
              <a:rPr lang="ru-RU" smtClean="0"/>
              <a:t>04.11.2020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58039B-8159-4695-B0E9-55566BCD6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D46717-1044-4A28-8895-D16C7393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F8B2-1685-40CB-9B10-C30FF7CA15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1244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2ECBC5-6457-4CA3-B05F-6BBD969EA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E2BB65E-CB1F-4EE9-9281-C34FA88F7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4400C8-ECC9-40CA-927F-5DEE406AF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0329-7C7F-434E-8D22-47C0617AA9D1}" type="datetimeFigureOut">
              <a:rPr lang="ru-RU" smtClean="0"/>
              <a:t>04.11.2020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6C3E9D-B9AC-4FD2-B479-7B3000CE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BCDD57-116E-4B61-829A-DCE42AE96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F8B2-1685-40CB-9B10-C30FF7CA15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44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A280EE8-B575-4F5A-BCC2-ED5F881E8E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EC2ECD4-55F5-4313-885D-878EADD64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52E7C2-C08D-48D5-9299-C00DEA0DA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0329-7C7F-434E-8D22-47C0617AA9D1}" type="datetimeFigureOut">
              <a:rPr lang="ru-RU" smtClean="0"/>
              <a:t>04.11.2020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DD62C7-1B51-480B-98B8-4578BC288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4596E2-B6D6-4D51-96BB-C016224D8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F8B2-1685-40CB-9B10-C30FF7CA15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180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E10EA0-D559-4C04-8044-C0E6C6763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9D9472-A606-47ED-8A52-F4FB14B27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AD6F39-C574-428C-B3D4-B1E621EB2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0329-7C7F-434E-8D22-47C0617AA9D1}" type="datetimeFigureOut">
              <a:rPr lang="ru-RU" smtClean="0"/>
              <a:t>04.11.2020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1C6EEA-77E9-4D15-B649-F59C41142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C5F513-EAAA-4BEC-9C09-017B83256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F8B2-1685-40CB-9B10-C30FF7CA15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6569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E39C46-18C5-460F-A8EB-25EC0ED1C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48182CB-1AE4-4133-8416-4A847B461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1D151F-F490-483E-A23E-F04D78ECD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0329-7C7F-434E-8D22-47C0617AA9D1}" type="datetimeFigureOut">
              <a:rPr lang="ru-RU" smtClean="0"/>
              <a:t>04.11.2020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B08F5F-462D-482C-8BB3-CDC402CC5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036983-90E4-4A78-BF3E-1C8AA822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F8B2-1685-40CB-9B10-C30FF7CA15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1059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1A6FE3-15E7-4720-8951-E87731E03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E32CA7-6A38-4078-AAEA-E1CF32D3FA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7E7C324-BEB2-4786-95F5-5BFAA0FA57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DF2E9ED-1035-4EA1-BE93-C4F0F0C9B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0329-7C7F-434E-8D22-47C0617AA9D1}" type="datetimeFigureOut">
              <a:rPr lang="ru-RU" smtClean="0"/>
              <a:t>04.11.2020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398330B-E952-42F8-AB59-32CD93F0C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6FAE370-2969-4DC8-AC05-17791E06F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F8B2-1685-40CB-9B10-C30FF7CA15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2310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77F583-DADA-48CE-8C09-2DE1223FE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778C75-6CE3-4DC7-A8FE-4986EF761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7641AC9-D3AE-4BDF-95B7-16E24D43B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6D16E3B-1A80-4B09-BDAC-38E4138823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7769E49-5378-4E32-9AF3-F3B1E9FDA8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6C66570-ADF3-45F5-9612-2D4C11730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0329-7C7F-434E-8D22-47C0617AA9D1}" type="datetimeFigureOut">
              <a:rPr lang="ru-RU" smtClean="0"/>
              <a:t>04.11.2020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CDCB402-1D15-499C-B4A0-347FB092C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0EA8212-833B-438F-887A-473129512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F8B2-1685-40CB-9B10-C30FF7CA15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6340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4F2B3F-349B-4A4F-A9EE-66E886D6F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C0D237B-865A-4663-95CB-B3D619CE9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0329-7C7F-434E-8D22-47C0617AA9D1}" type="datetimeFigureOut">
              <a:rPr lang="ru-RU" smtClean="0"/>
              <a:t>04.11.2020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C270B05-5B92-46FD-A433-395F77A10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CCC7759-6B05-49EE-8C95-337A6C56D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F8B2-1685-40CB-9B10-C30FF7CA15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4067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3FA8A50-A3B1-4DE8-904A-9E7BC6BED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0329-7C7F-434E-8D22-47C0617AA9D1}" type="datetimeFigureOut">
              <a:rPr lang="ru-RU" smtClean="0"/>
              <a:t>04.11.2020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D9AFA44-7604-4CCD-9499-EFD95A94A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4154FB-D8FA-452B-BE42-52216FD3D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F8B2-1685-40CB-9B10-C30FF7CA15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8775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7568D4-9D28-4F7D-865E-224487201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A4366B-4634-4093-B2C9-EE2C80445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CD2623F-F54F-47C6-8D12-E655C51B9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C6E0C52-F6EB-4A93-A681-C7AF55DF0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0329-7C7F-434E-8D22-47C0617AA9D1}" type="datetimeFigureOut">
              <a:rPr lang="ru-RU" smtClean="0"/>
              <a:t>04.11.2020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865D3C-911B-49D4-AF36-4C7C50FFC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71B05EC-0430-4669-A228-656B05598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F8B2-1685-40CB-9B10-C30FF7CA15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4338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B5BEEB-AEFB-4C62-A90D-466C9F077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4DFCC4F-E238-43B0-BDAA-2E290F0669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94D73C4-9F62-4199-8A66-F73A45E0A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D90CA89-5BBD-440D-801E-80F09DC47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0329-7C7F-434E-8D22-47C0617AA9D1}" type="datetimeFigureOut">
              <a:rPr lang="ru-RU" smtClean="0"/>
              <a:t>04.11.2020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9B7CAE0-9FA4-47D2-9DF7-6ADA6244A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D5D2264-132C-4B4D-AEB7-C161281CB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F8B2-1685-40CB-9B10-C30FF7CA15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6357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73AF00-D3D0-414C-94B9-F52FB086C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D1C1C40-8D48-4B91-B306-267764157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7926F9-49C6-445E-929B-4228CA99B2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60329-7C7F-434E-8D22-47C0617AA9D1}" type="datetimeFigureOut">
              <a:rPr lang="ru-RU" smtClean="0"/>
              <a:t>04.11.2020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86F757-C3B3-4DE0-AB74-99E381164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A813B1-7DA7-42C9-BEAC-A71FB41AC8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CF8B2-1685-40CB-9B10-C30FF7CA15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500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81E517-35E2-4BE0-BAC5-B7ADB3784E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1886"/>
            <a:ext cx="9144000" cy="934714"/>
          </a:xfrm>
        </p:spPr>
        <p:txBody>
          <a:bodyPr/>
          <a:lstStyle/>
          <a:p>
            <a:r>
              <a:rPr lang="ru-RU" dirty="0"/>
              <a:t>Сортировки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ACDBC1-A6B1-4EC9-A968-CB39F0AE1926}"/>
              </a:ext>
            </a:extLst>
          </p:cNvPr>
          <p:cNvSpPr txBox="1"/>
          <p:nvPr/>
        </p:nvSpPr>
        <p:spPr>
          <a:xfrm>
            <a:off x="9856237" y="6142948"/>
            <a:ext cx="2335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Мячин Данил</a:t>
            </a:r>
          </a:p>
          <a:p>
            <a:r>
              <a:rPr lang="ru-RU" dirty="0"/>
              <a:t>ВШЭ ФКН ПМИ</a:t>
            </a:r>
          </a:p>
        </p:txBody>
      </p:sp>
    </p:spTree>
    <p:extLst>
      <p:ext uri="{BB962C8B-B14F-4D97-AF65-F5344CB8AC3E}">
        <p14:creationId xmlns:p14="http://schemas.microsoft.com/office/powerpoint/2010/main" val="2045895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EA494E-E324-4844-9EE5-DA85C7E73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На самом деле, некоторые из вас, может и не задумывались об этом, но писали свою первую сортировку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987991-9995-46ED-B8ED-9252DB6F1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2881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EA494E-E324-4844-9EE5-DA85C7E73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На самом деле, некоторые из вас, может и не задумывались об этом, но писали свою первую сортировку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987991-9995-46ED-B8ED-9252DB6F1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8628" y="3144416"/>
            <a:ext cx="4292082" cy="56916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Помните такое было в дз2?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84BBE2F-50A7-421E-9076-37FBADEAF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109" y="1887909"/>
            <a:ext cx="5338666" cy="452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532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287C0D-AA55-427A-A304-84ADFA424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Сортировка подсчётом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FD2C76-C233-4130-A56D-0F8A4C850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8853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287C0D-AA55-427A-A304-84ADFA424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Сортировка подсчётом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FD2C76-C233-4130-A56D-0F8A4C850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 нас есть </a:t>
            </a:r>
            <a:r>
              <a:rPr lang="en-US" dirty="0"/>
              <a:t>n </a:t>
            </a:r>
            <a:r>
              <a:rPr lang="ru-RU" dirty="0"/>
              <a:t>элементов, которые не больше, чем </a:t>
            </a:r>
            <a:r>
              <a:rPr lang="en-US" dirty="0"/>
              <a:t>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5209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287C0D-AA55-427A-A304-84ADFA424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Сортировка подсчётом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FD2C76-C233-4130-A56D-0F8A4C850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 нас есть </a:t>
            </a:r>
            <a:r>
              <a:rPr lang="en-US" dirty="0"/>
              <a:t>n </a:t>
            </a:r>
            <a:r>
              <a:rPr lang="ru-RU" dirty="0"/>
              <a:t>элементов, которые не больше, чем </a:t>
            </a:r>
            <a:r>
              <a:rPr lang="en-US" dirty="0"/>
              <a:t>k</a:t>
            </a:r>
            <a:endParaRPr lang="ru-RU" dirty="0"/>
          </a:p>
          <a:p>
            <a:r>
              <a:rPr lang="ru-RU" dirty="0"/>
              <a:t>Тогда просто заведём вектор размером </a:t>
            </a:r>
            <a:r>
              <a:rPr lang="en-US" dirty="0"/>
              <a:t>k</a:t>
            </a:r>
            <a:r>
              <a:rPr lang="ru-RU" dirty="0"/>
              <a:t> + 1</a:t>
            </a:r>
            <a:r>
              <a:rPr lang="en-US" dirty="0"/>
              <a:t> (</a:t>
            </a:r>
            <a:r>
              <a:rPr lang="ru-RU" dirty="0"/>
              <a:t>назовём его </a:t>
            </a:r>
            <a:r>
              <a:rPr lang="en-US" dirty="0"/>
              <a:t>x)</a:t>
            </a:r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7754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287C0D-AA55-427A-A304-84ADFA424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Сортировка подсчётом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FD2C76-C233-4130-A56D-0F8A4C850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996"/>
            <a:ext cx="10515600" cy="4351338"/>
          </a:xfrm>
        </p:spPr>
        <p:txBody>
          <a:bodyPr/>
          <a:lstStyle/>
          <a:p>
            <a:r>
              <a:rPr lang="ru-RU" dirty="0"/>
              <a:t>У нас есть </a:t>
            </a:r>
            <a:r>
              <a:rPr lang="en-US" dirty="0"/>
              <a:t>n </a:t>
            </a:r>
            <a:r>
              <a:rPr lang="ru-RU" dirty="0"/>
              <a:t>элементов, которые не больше, чем </a:t>
            </a:r>
            <a:r>
              <a:rPr lang="en-US" dirty="0"/>
              <a:t>k</a:t>
            </a:r>
            <a:endParaRPr lang="ru-RU" dirty="0"/>
          </a:p>
          <a:p>
            <a:r>
              <a:rPr lang="ru-RU" dirty="0"/>
              <a:t>Тогда просто заведём вектор размером </a:t>
            </a:r>
            <a:r>
              <a:rPr lang="en-US" dirty="0"/>
              <a:t>k</a:t>
            </a:r>
            <a:r>
              <a:rPr lang="ru-RU" dirty="0"/>
              <a:t> + 1</a:t>
            </a:r>
            <a:r>
              <a:rPr lang="en-US" dirty="0"/>
              <a:t> (</a:t>
            </a:r>
            <a:r>
              <a:rPr lang="ru-RU" dirty="0"/>
              <a:t>назовём его </a:t>
            </a:r>
            <a:r>
              <a:rPr lang="en-US" dirty="0"/>
              <a:t>x)</a:t>
            </a:r>
            <a:endParaRPr lang="ru-RU" dirty="0"/>
          </a:p>
          <a:p>
            <a:r>
              <a:rPr lang="ru-RU" dirty="0"/>
              <a:t>Будем идти по массиву, допустим нам встретилось число </a:t>
            </a:r>
            <a:r>
              <a:rPr lang="en-US" dirty="0"/>
              <a:t>q, </a:t>
            </a:r>
            <a:r>
              <a:rPr lang="ru-RU" dirty="0"/>
              <a:t>тогда в </a:t>
            </a:r>
            <a:r>
              <a:rPr lang="en-US" dirty="0"/>
              <a:t>x[q] </a:t>
            </a:r>
            <a:r>
              <a:rPr lang="ru-RU" dirty="0"/>
              <a:t>будем добавлять единичку</a:t>
            </a:r>
          </a:p>
        </p:txBody>
      </p:sp>
    </p:spTree>
    <p:extLst>
      <p:ext uri="{BB962C8B-B14F-4D97-AF65-F5344CB8AC3E}">
        <p14:creationId xmlns:p14="http://schemas.microsoft.com/office/powerpoint/2010/main" val="2982748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287C0D-AA55-427A-A304-84ADFA424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Сортировка подсчётом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FD2C76-C233-4130-A56D-0F8A4C850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996"/>
            <a:ext cx="10515600" cy="4351338"/>
          </a:xfrm>
        </p:spPr>
        <p:txBody>
          <a:bodyPr/>
          <a:lstStyle/>
          <a:p>
            <a:r>
              <a:rPr lang="ru-RU" dirty="0"/>
              <a:t>У нас есть </a:t>
            </a:r>
            <a:r>
              <a:rPr lang="en-US" dirty="0"/>
              <a:t>n </a:t>
            </a:r>
            <a:r>
              <a:rPr lang="ru-RU" dirty="0"/>
              <a:t>элементов, которые не больше, чем </a:t>
            </a:r>
            <a:r>
              <a:rPr lang="en-US" dirty="0"/>
              <a:t>k</a:t>
            </a:r>
            <a:endParaRPr lang="ru-RU" dirty="0"/>
          </a:p>
          <a:p>
            <a:r>
              <a:rPr lang="ru-RU" dirty="0"/>
              <a:t>Тогда просто заведём вектор размером </a:t>
            </a:r>
            <a:r>
              <a:rPr lang="en-US" dirty="0"/>
              <a:t>k</a:t>
            </a:r>
            <a:r>
              <a:rPr lang="ru-RU" dirty="0"/>
              <a:t> + 1</a:t>
            </a:r>
            <a:r>
              <a:rPr lang="en-US" dirty="0"/>
              <a:t> (</a:t>
            </a:r>
            <a:r>
              <a:rPr lang="ru-RU" dirty="0"/>
              <a:t>назовём его </a:t>
            </a:r>
            <a:r>
              <a:rPr lang="en-US" dirty="0"/>
              <a:t>x)</a:t>
            </a:r>
            <a:endParaRPr lang="ru-RU" dirty="0"/>
          </a:p>
          <a:p>
            <a:r>
              <a:rPr lang="ru-RU" dirty="0"/>
              <a:t>Будем идти по массиву, допустим нам встретилось число </a:t>
            </a:r>
            <a:r>
              <a:rPr lang="en-US" dirty="0"/>
              <a:t>q, </a:t>
            </a:r>
            <a:r>
              <a:rPr lang="ru-RU" dirty="0"/>
              <a:t>тогда в </a:t>
            </a:r>
            <a:r>
              <a:rPr lang="en-US" dirty="0"/>
              <a:t>x[q] </a:t>
            </a:r>
            <a:r>
              <a:rPr lang="ru-RU" dirty="0"/>
              <a:t>будем добавлять единичку</a:t>
            </a:r>
          </a:p>
          <a:p>
            <a:r>
              <a:rPr lang="ru-RU" dirty="0"/>
              <a:t>Потом мы можем составить исходный массив…</a:t>
            </a:r>
          </a:p>
        </p:txBody>
      </p:sp>
    </p:spTree>
    <p:extLst>
      <p:ext uri="{BB962C8B-B14F-4D97-AF65-F5344CB8AC3E}">
        <p14:creationId xmlns:p14="http://schemas.microsoft.com/office/powerpoint/2010/main" val="3700273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287C0D-AA55-427A-A304-84ADFA424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Сортировка подсчётом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FD2C76-C233-4130-A56D-0F8A4C850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996"/>
            <a:ext cx="10515600" cy="4351338"/>
          </a:xfrm>
        </p:spPr>
        <p:txBody>
          <a:bodyPr/>
          <a:lstStyle/>
          <a:p>
            <a:r>
              <a:rPr lang="ru-RU" dirty="0"/>
              <a:t>У нас есть </a:t>
            </a:r>
            <a:r>
              <a:rPr lang="en-US" dirty="0"/>
              <a:t>n </a:t>
            </a:r>
            <a:r>
              <a:rPr lang="ru-RU" dirty="0"/>
              <a:t>элементов, которые не больше, чем </a:t>
            </a:r>
            <a:r>
              <a:rPr lang="en-US" dirty="0"/>
              <a:t>k</a:t>
            </a:r>
            <a:endParaRPr lang="ru-RU" dirty="0"/>
          </a:p>
          <a:p>
            <a:r>
              <a:rPr lang="ru-RU" dirty="0"/>
              <a:t>Тогда просто заведём вектор размером </a:t>
            </a:r>
            <a:r>
              <a:rPr lang="en-US" dirty="0"/>
              <a:t>k</a:t>
            </a:r>
            <a:r>
              <a:rPr lang="ru-RU" dirty="0"/>
              <a:t> + 1</a:t>
            </a:r>
            <a:r>
              <a:rPr lang="en-US" dirty="0"/>
              <a:t> (</a:t>
            </a:r>
            <a:r>
              <a:rPr lang="ru-RU" dirty="0"/>
              <a:t>назовём его </a:t>
            </a:r>
            <a:r>
              <a:rPr lang="en-US" dirty="0"/>
              <a:t>x)</a:t>
            </a:r>
            <a:endParaRPr lang="ru-RU" dirty="0"/>
          </a:p>
          <a:p>
            <a:r>
              <a:rPr lang="ru-RU" dirty="0"/>
              <a:t>Будем идти по массиву, допустим нам встретилось число </a:t>
            </a:r>
            <a:r>
              <a:rPr lang="en-US" dirty="0"/>
              <a:t>q, </a:t>
            </a:r>
            <a:r>
              <a:rPr lang="ru-RU" dirty="0"/>
              <a:t>тогда в </a:t>
            </a:r>
            <a:r>
              <a:rPr lang="en-US" dirty="0"/>
              <a:t>x[q] </a:t>
            </a:r>
            <a:r>
              <a:rPr lang="ru-RU" dirty="0"/>
              <a:t>будем добавлять единичку</a:t>
            </a:r>
          </a:p>
          <a:p>
            <a:r>
              <a:rPr lang="ru-RU" dirty="0"/>
              <a:t>Потом мы можем составить исходный массив…</a:t>
            </a:r>
          </a:p>
        </p:txBody>
      </p:sp>
      <p:pic>
        <p:nvPicPr>
          <p:cNvPr id="1026" name="Picture 2" descr="Жак Фреско - Создать мем - Meme-arsenal.com">
            <a:extLst>
              <a:ext uri="{FF2B5EF4-FFF2-40B4-BE49-F238E27FC236}">
                <a16:creationId xmlns:a16="http://schemas.microsoft.com/office/drawing/2014/main" id="{03B193CF-CA1D-4082-8D2A-FBBB5C0E3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816" y="4046860"/>
            <a:ext cx="4542367" cy="2240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FEA84F-E3A0-424A-9B19-AECBFA0808D8}"/>
              </a:ext>
            </a:extLst>
          </p:cNvPr>
          <p:cNvSpPr txBox="1"/>
          <p:nvPr/>
        </p:nvSpPr>
        <p:spPr>
          <a:xfrm>
            <a:off x="4864915" y="4459424"/>
            <a:ext cx="12310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dirty="0"/>
              <a:t>Как?</a:t>
            </a:r>
          </a:p>
        </p:txBody>
      </p:sp>
    </p:spTree>
    <p:extLst>
      <p:ext uri="{BB962C8B-B14F-4D97-AF65-F5344CB8AC3E}">
        <p14:creationId xmlns:p14="http://schemas.microsoft.com/office/powerpoint/2010/main" val="2451791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287C0D-AA55-427A-A304-84ADFA424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Сортировка подсчётом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FD2C76-C233-4130-A56D-0F8A4C850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428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287C0D-AA55-427A-A304-84ADFA424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Сортировка подсчётом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FD2C76-C233-4130-A56D-0F8A4C850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Самый простой (но не совсем правильный с точки зрения идеи) пример – выборы в президенты</a:t>
            </a:r>
          </a:p>
        </p:txBody>
      </p:sp>
    </p:spTree>
    <p:extLst>
      <p:ext uri="{BB962C8B-B14F-4D97-AF65-F5344CB8AC3E}">
        <p14:creationId xmlns:p14="http://schemas.microsoft.com/office/powerpoint/2010/main" val="2072706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EEC305-EE68-47D1-910B-341F1056A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Сначала разберём ошибки в </a:t>
            </a:r>
            <a:r>
              <a:rPr lang="ru-RU" dirty="0" err="1"/>
              <a:t>дз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05DEBD-81D6-41D7-910B-6F0A6C5AF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16453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287C0D-AA55-427A-A304-84ADFA424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Сортировка подсчётом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FD2C76-C233-4130-A56D-0F8A4C850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Самый простой (но не совсем правильный с точки зрения идеи) пример – выборы в президенты</a:t>
            </a:r>
          </a:p>
          <a:p>
            <a:r>
              <a:rPr lang="ru-RU" dirty="0"/>
              <a:t>Пример бытовой – определить, у кого из учеников больше всего оценок 5</a:t>
            </a:r>
          </a:p>
        </p:txBody>
      </p:sp>
    </p:spTree>
    <p:extLst>
      <p:ext uri="{BB962C8B-B14F-4D97-AF65-F5344CB8AC3E}">
        <p14:creationId xmlns:p14="http://schemas.microsoft.com/office/powerpoint/2010/main" val="40281164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287C0D-AA55-427A-A304-84ADFA424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Сортировка подсчётом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FD2C76-C233-4130-A56D-0F8A4C850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Самый простой (но не совсем правильный с точки зрения идеи) пример – выборы в президенты</a:t>
            </a:r>
          </a:p>
          <a:p>
            <a:r>
              <a:rPr lang="ru-RU" dirty="0"/>
              <a:t>Пример бытовой – определить, у кого из учеников больше всего оценок 5</a:t>
            </a:r>
          </a:p>
          <a:p>
            <a:r>
              <a:rPr lang="ru-RU" dirty="0"/>
              <a:t>Ещё ловите – менеджеру нужно определить, какой суп оставить в меню (а определяет он это не по выручке, а по кол-ву заказов супов)</a:t>
            </a:r>
          </a:p>
        </p:txBody>
      </p:sp>
    </p:spTree>
    <p:extLst>
      <p:ext uri="{BB962C8B-B14F-4D97-AF65-F5344CB8AC3E}">
        <p14:creationId xmlns:p14="http://schemas.microsoft.com/office/powerpoint/2010/main" val="785875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7EFB21-9DC6-4DEF-A9CA-339652237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Давайте при вас решу задачку Кадиллак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68A2AF-7629-4CDA-BA5D-DA7B4CE96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13897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CF6197-AFE5-4901-BC8F-4610033A5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 ещё покажу, как получить отсортированный вектор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BD0FB8-0DB3-4C72-ACBE-6C4B4A627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94421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12C9EA-4E19-4857-86B4-8EBCB8EFB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Какая асимптотика?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2F691A-3943-4821-B5C3-4D6F60DA1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84452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12C9EA-4E19-4857-86B4-8EBCB8EFB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Какая асимптотика?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2F691A-3943-4821-B5C3-4D6F60DA1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O(|q|</a:t>
            </a:r>
            <a:r>
              <a:rPr lang="ru-RU" dirty="0"/>
              <a:t> + </a:t>
            </a:r>
            <a:r>
              <a:rPr lang="en-US" dirty="0"/>
              <a:t>n), </a:t>
            </a:r>
            <a:r>
              <a:rPr lang="ru-RU" dirty="0"/>
              <a:t>где </a:t>
            </a:r>
            <a:r>
              <a:rPr lang="en-US" dirty="0"/>
              <a:t>|q| -</a:t>
            </a:r>
            <a:r>
              <a:rPr lang="ru-RU" dirty="0"/>
              <a:t> размер диапазона получаемых чисел</a:t>
            </a:r>
            <a:r>
              <a:rPr lang="en-US" dirty="0"/>
              <a:t>, </a:t>
            </a:r>
            <a:r>
              <a:rPr lang="ru-RU" dirty="0"/>
              <a:t>а </a:t>
            </a:r>
            <a:r>
              <a:rPr lang="en-US" dirty="0"/>
              <a:t>n – </a:t>
            </a:r>
            <a:r>
              <a:rPr lang="ru-RU" dirty="0"/>
              <a:t>количество чисел</a:t>
            </a:r>
          </a:p>
        </p:txBody>
      </p:sp>
    </p:spTree>
    <p:extLst>
      <p:ext uri="{BB962C8B-B14F-4D97-AF65-F5344CB8AC3E}">
        <p14:creationId xmlns:p14="http://schemas.microsoft.com/office/powerpoint/2010/main" val="2881300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57676D-9348-442B-AA10-2348B7332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Сортировка пузырьком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58E80B-A945-420C-94F2-DDA675E16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89927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57676D-9348-442B-AA10-2348B7332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Сортировка пузырьком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58E80B-A945-420C-94F2-DDA675E16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9832495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57676D-9348-442B-AA10-2348B7332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Сортировка пузырьком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58E80B-A945-420C-94F2-DDA675E16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Какова идея? Просто менять местами два элемента, если левый элемент больше правого (и так много раз)</a:t>
            </a:r>
          </a:p>
          <a:p>
            <a:pPr marL="0" indent="0">
              <a:buNone/>
            </a:pPr>
            <a:r>
              <a:rPr lang="ru-RU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572576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57676D-9348-442B-AA10-2348B7332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Сортировка пузырьком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58E80B-A945-420C-94F2-DDA675E16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Какова идея? Просто менять местами два элемента, если левый элемент больше правого (и так много раз)</a:t>
            </a:r>
          </a:p>
          <a:p>
            <a:r>
              <a:rPr lang="ru-RU" dirty="0"/>
              <a:t>Нам придётся </a:t>
            </a:r>
            <a:r>
              <a:rPr lang="en-US" dirty="0"/>
              <a:t>n </a:t>
            </a:r>
            <a:r>
              <a:rPr lang="ru-RU" dirty="0"/>
              <a:t>раз сделать вот какую штуку:</a:t>
            </a:r>
          </a:p>
          <a:p>
            <a:pPr marL="0" indent="0">
              <a:buNone/>
            </a:pPr>
            <a:r>
              <a:rPr lang="ru-RU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59487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959B8E-3A02-4A03-8186-0EB5D58E7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Задача А. Простые числа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F2A9A0-A3FD-4E08-AE14-0871901CA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90D3D34-9004-4912-AAEB-733ADBD36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877" y="2507234"/>
            <a:ext cx="414337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0158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57676D-9348-442B-AA10-2348B7332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Сортировка пузырьком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58E80B-A945-420C-94F2-DDA675E16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Какова идея? Просто менять местами два элемента, если левый элемент больше правого (и так много раз)</a:t>
            </a:r>
          </a:p>
          <a:p>
            <a:r>
              <a:rPr lang="ru-RU" dirty="0"/>
              <a:t>Нам придётся </a:t>
            </a:r>
            <a:r>
              <a:rPr lang="en-US" dirty="0"/>
              <a:t>n </a:t>
            </a:r>
            <a:r>
              <a:rPr lang="ru-RU" dirty="0"/>
              <a:t>раз сделать вот какую штуку:</a:t>
            </a:r>
          </a:p>
          <a:p>
            <a:pPr marL="0" indent="0">
              <a:buNone/>
            </a:pPr>
            <a:r>
              <a:rPr lang="ru-RU" dirty="0"/>
              <a:t>	Пройтись по массиву, и если можно поменять элементы 	местами - менять</a:t>
            </a:r>
          </a:p>
        </p:txBody>
      </p:sp>
    </p:spTree>
    <p:extLst>
      <p:ext uri="{BB962C8B-B14F-4D97-AF65-F5344CB8AC3E}">
        <p14:creationId xmlns:p14="http://schemas.microsoft.com/office/powerpoint/2010/main" val="31848879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57676D-9348-442B-AA10-2348B7332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Сортировка пузырьком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58E80B-A945-420C-94F2-DDA675E16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Какова идея? Просто менять местами два элемента, если левый элемент больше правого (и так много раз)</a:t>
            </a:r>
          </a:p>
          <a:p>
            <a:r>
              <a:rPr lang="ru-RU" dirty="0"/>
              <a:t>Нам придётся </a:t>
            </a:r>
            <a:r>
              <a:rPr lang="en-US" dirty="0"/>
              <a:t>n - 1 </a:t>
            </a:r>
            <a:r>
              <a:rPr lang="ru-RU" dirty="0"/>
              <a:t>раз сделать вот какую штуку:</a:t>
            </a:r>
          </a:p>
          <a:p>
            <a:pPr marL="0" indent="0">
              <a:buNone/>
            </a:pPr>
            <a:r>
              <a:rPr lang="ru-RU" dirty="0"/>
              <a:t>	Пройтись по массиву, и если можно поменять элементы 	местами - менять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3374088-A840-4A2B-A405-56899B573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002" y="4564613"/>
            <a:ext cx="5061688" cy="192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0266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6A3F0-BF4D-4CFF-B2A0-EF22D7AE1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Возникают вопросы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D08E42-3467-4138-BBE2-5D433B5E9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49804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6A3F0-BF4D-4CFF-B2A0-EF22D7AE1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Возникают вопросы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D08E42-3467-4138-BBE2-5D433B5E9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Какова асимптотика сортировки</a:t>
            </a:r>
          </a:p>
        </p:txBody>
      </p:sp>
    </p:spTree>
    <p:extLst>
      <p:ext uri="{BB962C8B-B14F-4D97-AF65-F5344CB8AC3E}">
        <p14:creationId xmlns:p14="http://schemas.microsoft.com/office/powerpoint/2010/main" val="35545396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6A3F0-BF4D-4CFF-B2A0-EF22D7AE1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Возникают вопросы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D08E42-3467-4138-BBE2-5D433B5E9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Какова асимптотика сортировки</a:t>
            </a:r>
          </a:p>
          <a:p>
            <a:r>
              <a:rPr lang="ru-RU" dirty="0"/>
              <a:t>Почему это работает?</a:t>
            </a:r>
          </a:p>
        </p:txBody>
      </p:sp>
    </p:spTree>
    <p:extLst>
      <p:ext uri="{BB962C8B-B14F-4D97-AF65-F5344CB8AC3E}">
        <p14:creationId xmlns:p14="http://schemas.microsoft.com/office/powerpoint/2010/main" val="8807806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53D539-1DC2-46E1-B794-D5EC68EC1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Асимптотика сортировки пузырьком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F19CA8-691C-4E55-8D6F-8342F0BEF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3008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53D539-1DC2-46E1-B794-D5EC68EC1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Асимптотика сортировки пузырьком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F19CA8-691C-4E55-8D6F-8342F0BEF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Мы </a:t>
            </a:r>
            <a:r>
              <a:rPr lang="en-US" dirty="0"/>
              <a:t>n – 1 </a:t>
            </a:r>
            <a:r>
              <a:rPr lang="ru-RU" dirty="0"/>
              <a:t>раз проходимся по всему массиву</a:t>
            </a:r>
          </a:p>
        </p:txBody>
      </p:sp>
    </p:spTree>
    <p:extLst>
      <p:ext uri="{BB962C8B-B14F-4D97-AF65-F5344CB8AC3E}">
        <p14:creationId xmlns:p14="http://schemas.microsoft.com/office/powerpoint/2010/main" val="42013134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53D539-1DC2-46E1-B794-D5EC68EC1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Асимптотика сортировки пузырьком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F19CA8-691C-4E55-8D6F-8342F0BEF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Мы </a:t>
            </a:r>
            <a:r>
              <a:rPr lang="en-US" dirty="0"/>
              <a:t>n – 1 </a:t>
            </a:r>
            <a:r>
              <a:rPr lang="ru-RU" dirty="0"/>
              <a:t>раз проходимся по всему массиву</a:t>
            </a:r>
          </a:p>
          <a:p>
            <a:r>
              <a:rPr lang="ru-RU" dirty="0"/>
              <a:t>Один проход работает за </a:t>
            </a:r>
            <a:r>
              <a:rPr lang="en-US" dirty="0"/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22307831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53D539-1DC2-46E1-B794-D5EC68EC1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Асимптотика сортировки пузырьком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F19CA8-691C-4E55-8D6F-8342F0BEF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Мы </a:t>
            </a:r>
            <a:r>
              <a:rPr lang="en-US" dirty="0"/>
              <a:t>n – 1 </a:t>
            </a:r>
            <a:r>
              <a:rPr lang="ru-RU" dirty="0"/>
              <a:t>раз проходимся по всему массиву</a:t>
            </a:r>
          </a:p>
          <a:p>
            <a:r>
              <a:rPr lang="ru-RU" dirty="0"/>
              <a:t>Один проход работает за </a:t>
            </a:r>
            <a:r>
              <a:rPr lang="en-US" dirty="0"/>
              <a:t>O(n)</a:t>
            </a:r>
          </a:p>
          <a:p>
            <a:r>
              <a:rPr lang="ru-RU" dirty="0"/>
              <a:t>Тогда итоговая асимптотика = </a:t>
            </a:r>
            <a:r>
              <a:rPr lang="en-US" dirty="0"/>
              <a:t>O(n^2)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45232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51B0DB-FF64-43D4-A4C6-96E15AF52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Для следующего алгоритма нам надо научиться кое-какой штуке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A290D9-FBCC-48F8-91B0-31584BB99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9940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959B8E-3A02-4A03-8186-0EB5D58E7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Задача А. Простые числа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F2A9A0-A3FD-4E08-AE14-0871901CA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C00E47C-5778-4424-AE13-C63D9D14B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3462" y="2477294"/>
            <a:ext cx="250507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600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51B0DB-FF64-43D4-A4C6-96E15AF52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Для следующего алгоритма нам надо научиться кое-какой штуке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A290D9-FBCC-48F8-91B0-31584BB99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Допустим уже есть какой-то заполненный вектор </a:t>
            </a:r>
            <a:r>
              <a:rPr lang="en-US" dirty="0"/>
              <a:t>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07711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51B0DB-FF64-43D4-A4C6-96E15AF52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Для следующего алгоритма нам надо научиться кое-какой штуке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A290D9-FBCC-48F8-91B0-31584BB99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Допустим уже есть какой-то заполненный вектор </a:t>
            </a:r>
            <a:r>
              <a:rPr lang="en-US" dirty="0"/>
              <a:t>x</a:t>
            </a:r>
          </a:p>
          <a:p>
            <a:r>
              <a:rPr lang="ru-RU" dirty="0"/>
              <a:t>К нам поступают запросы вида «вставить на </a:t>
            </a:r>
            <a:r>
              <a:rPr lang="en-US" dirty="0"/>
              <a:t>k-</a:t>
            </a:r>
            <a:r>
              <a:rPr lang="ru-RU" dirty="0"/>
              <a:t>ю позицию элемент </a:t>
            </a:r>
            <a:r>
              <a:rPr lang="en-US" dirty="0"/>
              <a:t>b, </a:t>
            </a:r>
            <a:r>
              <a:rPr lang="ru-RU" dirty="0"/>
              <a:t>а элементы справа – просто сдвинуть вправо» (размер вектора, таким образом, увеличивается на 1)</a:t>
            </a:r>
          </a:p>
        </p:txBody>
      </p:sp>
    </p:spTree>
    <p:extLst>
      <p:ext uri="{BB962C8B-B14F-4D97-AF65-F5344CB8AC3E}">
        <p14:creationId xmlns:p14="http://schemas.microsoft.com/office/powerpoint/2010/main" val="28937206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51B0DB-FF64-43D4-A4C6-96E15AF52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Для следующего алгоритма нам надо научиться кое-какой штуке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A290D9-FBCC-48F8-91B0-31584BB99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Допустим уже есть какой-то заполненный вектор </a:t>
            </a:r>
            <a:r>
              <a:rPr lang="en-US" dirty="0"/>
              <a:t>x</a:t>
            </a:r>
          </a:p>
          <a:p>
            <a:r>
              <a:rPr lang="ru-RU" dirty="0"/>
              <a:t>К нам поступают запросы вида «вставить на </a:t>
            </a:r>
            <a:r>
              <a:rPr lang="en-US" dirty="0"/>
              <a:t>k-</a:t>
            </a:r>
            <a:r>
              <a:rPr lang="ru-RU" dirty="0"/>
              <a:t>ю позицию элемент </a:t>
            </a:r>
            <a:r>
              <a:rPr lang="en-US" dirty="0"/>
              <a:t>b, </a:t>
            </a:r>
            <a:r>
              <a:rPr lang="ru-RU" dirty="0"/>
              <a:t>а элементы справа – просто сдвинуть вправо» (размер вектора, таким образом, увеличивается на 1)</a:t>
            </a:r>
          </a:p>
          <a:p>
            <a:r>
              <a:rPr lang="ru-RU" dirty="0"/>
              <a:t>Давайте посмотрим визуально, что хотят</a:t>
            </a:r>
          </a:p>
        </p:txBody>
      </p:sp>
    </p:spTree>
    <p:extLst>
      <p:ext uri="{BB962C8B-B14F-4D97-AF65-F5344CB8AC3E}">
        <p14:creationId xmlns:p14="http://schemas.microsoft.com/office/powerpoint/2010/main" val="6709601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6B88920-866F-4D76-9D37-32F7A3C87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686" y="855557"/>
            <a:ext cx="3476625" cy="10572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BB544D-C875-4782-9C67-D2C1944C2923}"/>
              </a:ext>
            </a:extLst>
          </p:cNvPr>
          <p:cNvSpPr txBox="1"/>
          <p:nvPr/>
        </p:nvSpPr>
        <p:spPr>
          <a:xfrm>
            <a:off x="2961314" y="1101175"/>
            <a:ext cx="746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Было</a:t>
            </a:r>
          </a:p>
        </p:txBody>
      </p:sp>
    </p:spTree>
    <p:extLst>
      <p:ext uri="{BB962C8B-B14F-4D97-AF65-F5344CB8AC3E}">
        <p14:creationId xmlns:p14="http://schemas.microsoft.com/office/powerpoint/2010/main" val="36552171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6B88920-866F-4D76-9D37-32F7A3C87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686" y="855557"/>
            <a:ext cx="3476625" cy="10572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BB544D-C875-4782-9C67-D2C1944C2923}"/>
              </a:ext>
            </a:extLst>
          </p:cNvPr>
          <p:cNvSpPr txBox="1"/>
          <p:nvPr/>
        </p:nvSpPr>
        <p:spPr>
          <a:xfrm>
            <a:off x="2961314" y="1101175"/>
            <a:ext cx="746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Было</a:t>
            </a:r>
          </a:p>
        </p:txBody>
      </p:sp>
    </p:spTree>
    <p:extLst>
      <p:ext uri="{BB962C8B-B14F-4D97-AF65-F5344CB8AC3E}">
        <p14:creationId xmlns:p14="http://schemas.microsoft.com/office/powerpoint/2010/main" val="13149234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6B88920-866F-4D76-9D37-32F7A3C87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686" y="855557"/>
            <a:ext cx="3476625" cy="10572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BB544D-C875-4782-9C67-D2C1944C2923}"/>
              </a:ext>
            </a:extLst>
          </p:cNvPr>
          <p:cNvSpPr txBox="1"/>
          <p:nvPr/>
        </p:nvSpPr>
        <p:spPr>
          <a:xfrm>
            <a:off x="2961314" y="1101175"/>
            <a:ext cx="746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Было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ED7BB4E-A012-42A2-8D1C-4E4E1EA63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687" y="2241769"/>
            <a:ext cx="3476625" cy="1057275"/>
          </a:xfrm>
          <a:prstGeom prst="rect">
            <a:avLst/>
          </a:prstGeom>
        </p:spPr>
      </p:pic>
      <p:sp>
        <p:nvSpPr>
          <p:cNvPr id="8" name="Стрелка: вниз 7">
            <a:extLst>
              <a:ext uri="{FF2B5EF4-FFF2-40B4-BE49-F238E27FC236}">
                <a16:creationId xmlns:a16="http://schemas.microsoft.com/office/drawing/2014/main" id="{90A6FF8A-DD24-4D66-9E87-2691415E586A}"/>
              </a:ext>
            </a:extLst>
          </p:cNvPr>
          <p:cNvSpPr/>
          <p:nvPr/>
        </p:nvSpPr>
        <p:spPr>
          <a:xfrm flipV="1">
            <a:off x="5805785" y="3429000"/>
            <a:ext cx="699796" cy="93571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0A1A2D-0CC1-440B-8CC5-5DF9176F8A81}"/>
              </a:ext>
            </a:extLst>
          </p:cNvPr>
          <p:cNvSpPr txBox="1"/>
          <p:nvPr/>
        </p:nvSpPr>
        <p:spPr>
          <a:xfrm>
            <a:off x="6938657" y="3605781"/>
            <a:ext cx="2248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 позицию 3 вставить элемент 41</a:t>
            </a:r>
          </a:p>
        </p:txBody>
      </p:sp>
    </p:spTree>
    <p:extLst>
      <p:ext uri="{BB962C8B-B14F-4D97-AF65-F5344CB8AC3E}">
        <p14:creationId xmlns:p14="http://schemas.microsoft.com/office/powerpoint/2010/main" val="28774294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6B88920-866F-4D76-9D37-32F7A3C87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686" y="855557"/>
            <a:ext cx="3476625" cy="10572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BB544D-C875-4782-9C67-D2C1944C2923}"/>
              </a:ext>
            </a:extLst>
          </p:cNvPr>
          <p:cNvSpPr txBox="1"/>
          <p:nvPr/>
        </p:nvSpPr>
        <p:spPr>
          <a:xfrm>
            <a:off x="2961314" y="1101175"/>
            <a:ext cx="746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Было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ED7BB4E-A012-42A2-8D1C-4E4E1EA63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687" y="2241769"/>
            <a:ext cx="3476625" cy="1057275"/>
          </a:xfrm>
          <a:prstGeom prst="rect">
            <a:avLst/>
          </a:prstGeom>
        </p:spPr>
      </p:pic>
      <p:sp>
        <p:nvSpPr>
          <p:cNvPr id="8" name="Стрелка: вниз 7">
            <a:extLst>
              <a:ext uri="{FF2B5EF4-FFF2-40B4-BE49-F238E27FC236}">
                <a16:creationId xmlns:a16="http://schemas.microsoft.com/office/drawing/2014/main" id="{90A6FF8A-DD24-4D66-9E87-2691415E586A}"/>
              </a:ext>
            </a:extLst>
          </p:cNvPr>
          <p:cNvSpPr/>
          <p:nvPr/>
        </p:nvSpPr>
        <p:spPr>
          <a:xfrm flipV="1">
            <a:off x="5805785" y="3429000"/>
            <a:ext cx="699796" cy="93571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0A1A2D-0CC1-440B-8CC5-5DF9176F8A81}"/>
              </a:ext>
            </a:extLst>
          </p:cNvPr>
          <p:cNvSpPr txBox="1"/>
          <p:nvPr/>
        </p:nvSpPr>
        <p:spPr>
          <a:xfrm>
            <a:off x="6938657" y="3605781"/>
            <a:ext cx="2248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 позицию 3 вставить элемент 41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9690897-803B-474F-86B2-004C469AE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8296" y="4823375"/>
            <a:ext cx="3914775" cy="9334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775EC66-12A9-48CA-BADB-8856CA782304}"/>
              </a:ext>
            </a:extLst>
          </p:cNvPr>
          <p:cNvSpPr txBox="1"/>
          <p:nvPr/>
        </p:nvSpPr>
        <p:spPr>
          <a:xfrm>
            <a:off x="2223083" y="4823375"/>
            <a:ext cx="1904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Вот так это будет выглядеть</a:t>
            </a:r>
          </a:p>
        </p:txBody>
      </p:sp>
    </p:spTree>
    <p:extLst>
      <p:ext uri="{BB962C8B-B14F-4D97-AF65-F5344CB8AC3E}">
        <p14:creationId xmlns:p14="http://schemas.microsoft.com/office/powerpoint/2010/main" val="35271632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6D4BA3-2800-49AB-A92D-A2224FC07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Асимптотика?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7CE212-8984-4A11-8F02-12527BEC2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Асимптотика одной вставки будет </a:t>
            </a:r>
            <a:r>
              <a:rPr lang="en-US" dirty="0"/>
              <a:t>O(n)</a:t>
            </a:r>
          </a:p>
          <a:p>
            <a:r>
              <a:rPr lang="ru-RU" dirty="0"/>
              <a:t>Почему?</a:t>
            </a:r>
          </a:p>
          <a:p>
            <a:r>
              <a:rPr lang="ru-RU" dirty="0"/>
              <a:t>Нам нужно будет сдвинуть все элементы справа. В худшем случае, мы будем вставлять элемент нулевым и нужно будет двигать все элементы</a:t>
            </a:r>
          </a:p>
        </p:txBody>
      </p:sp>
    </p:spTree>
    <p:extLst>
      <p:ext uri="{BB962C8B-B14F-4D97-AF65-F5344CB8AC3E}">
        <p14:creationId xmlns:p14="http://schemas.microsoft.com/office/powerpoint/2010/main" val="38903500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A8E8A7-EB3E-47A1-BDE7-E7AC2E95E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Предположим ситуацию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AA7E6D-823A-4D9A-9E77-158D459F9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05286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A8E8A7-EB3E-47A1-BDE7-E7AC2E95E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Предположим ситуацию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AA7E6D-823A-4D9A-9E77-158D459F9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 вас уже есть отсортированный вектор </a:t>
            </a:r>
            <a:r>
              <a:rPr lang="en-US" dirty="0"/>
              <a:t>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2509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BA5E20-C671-4BDC-9228-AE4EF4EA3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Задача </a:t>
            </a:r>
            <a:r>
              <a:rPr lang="en-US" dirty="0"/>
              <a:t>B</a:t>
            </a:r>
            <a:r>
              <a:rPr lang="ru-RU" dirty="0"/>
              <a:t>. 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1457738B-AC16-471A-A9F3-4E4BE13F52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8753" y="1690688"/>
            <a:ext cx="2441890" cy="435133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F7914ED-0130-4D4C-A2A8-170BD9468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6256" y="1085430"/>
            <a:ext cx="2271610" cy="534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5784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A8E8A7-EB3E-47A1-BDE7-E7AC2E95E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Предположим ситуацию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AA7E6D-823A-4D9A-9E77-158D459F9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 вас уже есть отсортированный вектор </a:t>
            </a:r>
            <a:r>
              <a:rPr lang="en-US" dirty="0"/>
              <a:t>x</a:t>
            </a:r>
          </a:p>
          <a:p>
            <a:r>
              <a:rPr lang="ru-RU" dirty="0"/>
              <a:t>Вас просят добавить в вектор число </a:t>
            </a:r>
            <a:r>
              <a:rPr lang="en-US" dirty="0"/>
              <a:t>k</a:t>
            </a:r>
            <a:r>
              <a:rPr lang="ru-RU" dirty="0"/>
              <a:t> так, чтобы вектор остался отсортированный</a:t>
            </a:r>
          </a:p>
        </p:txBody>
      </p:sp>
    </p:spTree>
    <p:extLst>
      <p:ext uri="{BB962C8B-B14F-4D97-AF65-F5344CB8AC3E}">
        <p14:creationId xmlns:p14="http://schemas.microsoft.com/office/powerpoint/2010/main" val="30770905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A8E8A7-EB3E-47A1-BDE7-E7AC2E95E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Предположим ситуацию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AA7E6D-823A-4D9A-9E77-158D459F9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 вас уже есть отсортированный вектор </a:t>
            </a:r>
            <a:r>
              <a:rPr lang="en-US" dirty="0"/>
              <a:t>x</a:t>
            </a:r>
          </a:p>
          <a:p>
            <a:r>
              <a:rPr lang="ru-RU" dirty="0"/>
              <a:t>Вас просят добавить в вектор число </a:t>
            </a:r>
            <a:r>
              <a:rPr lang="en-US" dirty="0"/>
              <a:t>k</a:t>
            </a:r>
            <a:r>
              <a:rPr lang="ru-RU" dirty="0"/>
              <a:t> так, чтобы вектор остался отсортированный</a:t>
            </a:r>
          </a:p>
          <a:p>
            <a:r>
              <a:rPr lang="ru-RU" dirty="0"/>
              <a:t>Как вы это будете делать?</a:t>
            </a:r>
          </a:p>
        </p:txBody>
      </p:sp>
    </p:spTree>
    <p:extLst>
      <p:ext uri="{BB962C8B-B14F-4D97-AF65-F5344CB8AC3E}">
        <p14:creationId xmlns:p14="http://schemas.microsoft.com/office/powerpoint/2010/main" val="7908366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A8E8A7-EB3E-47A1-BDE7-E7AC2E95E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Предположим ситуацию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AA7E6D-823A-4D9A-9E77-158D459F9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86859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9731E0-2ED3-4CF9-A351-C1A7EE36C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Сортировка вставками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A8C8E5-7E2B-44E6-912D-C8E4CE897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самом начале у нас есть пустой вектор</a:t>
            </a:r>
          </a:p>
        </p:txBody>
      </p:sp>
    </p:spTree>
    <p:extLst>
      <p:ext uri="{BB962C8B-B14F-4D97-AF65-F5344CB8AC3E}">
        <p14:creationId xmlns:p14="http://schemas.microsoft.com/office/powerpoint/2010/main" val="32306314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9731E0-2ED3-4CF9-A351-C1A7EE36C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Сортировка вставками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A8C8E5-7E2B-44E6-912D-C8E4CE897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самом начале у нас есть пустой вектор</a:t>
            </a:r>
          </a:p>
          <a:p>
            <a:r>
              <a:rPr lang="ru-RU" dirty="0"/>
              <a:t>Мы будем по одному вставлять (по-умному) в него числа</a:t>
            </a:r>
          </a:p>
        </p:txBody>
      </p:sp>
    </p:spTree>
    <p:extLst>
      <p:ext uri="{BB962C8B-B14F-4D97-AF65-F5344CB8AC3E}">
        <p14:creationId xmlns:p14="http://schemas.microsoft.com/office/powerpoint/2010/main" val="7840056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9731E0-2ED3-4CF9-A351-C1A7EE36C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Сортировка вставками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A8C8E5-7E2B-44E6-912D-C8E4CE897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самом начале у нас есть пустой вектор</a:t>
            </a:r>
          </a:p>
          <a:p>
            <a:r>
              <a:rPr lang="ru-RU" dirty="0"/>
              <a:t>Мы будем по одному вставлять (по-умному) в него числа</a:t>
            </a:r>
          </a:p>
          <a:p>
            <a:r>
              <a:rPr lang="ru-RU" dirty="0"/>
              <a:t>В итоге, после вставки последнего числа, все элементы в векторе отсортированы</a:t>
            </a:r>
          </a:p>
        </p:txBody>
      </p:sp>
    </p:spTree>
    <p:extLst>
      <p:ext uri="{BB962C8B-B14F-4D97-AF65-F5344CB8AC3E}">
        <p14:creationId xmlns:p14="http://schemas.microsoft.com/office/powerpoint/2010/main" val="35026755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9731E0-2ED3-4CF9-A351-C1A7EE36C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Сортировка вставками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A8C8E5-7E2B-44E6-912D-C8E4CE897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самом начале у нас есть пустой вектор</a:t>
            </a:r>
          </a:p>
          <a:p>
            <a:r>
              <a:rPr lang="ru-RU" dirty="0"/>
              <a:t>Мы будем по одному вставлять (по-умному) в него числа</a:t>
            </a:r>
          </a:p>
          <a:p>
            <a:r>
              <a:rPr lang="ru-RU" dirty="0"/>
              <a:t>В итоге, после вставки последнего числа, все элементы в векторе отсортированы</a:t>
            </a:r>
          </a:p>
          <a:p>
            <a:r>
              <a:rPr lang="ru-RU" dirty="0"/>
              <a:t>Идеи по реализации: было бы неплохо написать функцию вставки, в неё по ссылке передавать вектор и элемент, который нужно вставить</a:t>
            </a:r>
          </a:p>
        </p:txBody>
      </p:sp>
    </p:spTree>
    <p:extLst>
      <p:ext uri="{BB962C8B-B14F-4D97-AF65-F5344CB8AC3E}">
        <p14:creationId xmlns:p14="http://schemas.microsoft.com/office/powerpoint/2010/main" val="38851378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90B70E-EBAE-4594-BBB2-77A156694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 снова, асимптотика?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1D6346-ED47-4AE8-8E9B-6E37F7302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38290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90B70E-EBAE-4594-BBB2-77A156694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 снова, асимптотика?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1D6346-ED47-4AE8-8E9B-6E37F7302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Нам нужно будет произвести </a:t>
            </a:r>
            <a:r>
              <a:rPr lang="en-US" dirty="0"/>
              <a:t>n </a:t>
            </a:r>
            <a:r>
              <a:rPr lang="ru-RU" dirty="0"/>
              <a:t>вставок</a:t>
            </a:r>
          </a:p>
        </p:txBody>
      </p:sp>
    </p:spTree>
    <p:extLst>
      <p:ext uri="{BB962C8B-B14F-4D97-AF65-F5344CB8AC3E}">
        <p14:creationId xmlns:p14="http://schemas.microsoft.com/office/powerpoint/2010/main" val="306305730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90B70E-EBAE-4594-BBB2-77A156694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 снова, асимптотика?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1D6346-ED47-4AE8-8E9B-6E37F7302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Нам нужно будет произвести </a:t>
            </a:r>
            <a:r>
              <a:rPr lang="en-US" dirty="0"/>
              <a:t>n </a:t>
            </a:r>
            <a:r>
              <a:rPr lang="ru-RU" dirty="0"/>
              <a:t>вставок</a:t>
            </a:r>
          </a:p>
          <a:p>
            <a:r>
              <a:rPr lang="ru-RU" dirty="0"/>
              <a:t>Каждая вставка работает за </a:t>
            </a:r>
            <a:r>
              <a:rPr lang="en-US" dirty="0"/>
              <a:t>O(n)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3733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BA5E20-C671-4BDC-9228-AE4EF4EA3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Задача </a:t>
            </a:r>
            <a:r>
              <a:rPr lang="en-US" dirty="0"/>
              <a:t>B</a:t>
            </a:r>
            <a:r>
              <a:rPr lang="ru-RU" dirty="0"/>
              <a:t>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F7914ED-0130-4D4C-A2A8-170BD9468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282" y="197424"/>
            <a:ext cx="2747030" cy="646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38268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90B70E-EBAE-4594-BBB2-77A156694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 снова, асимптотика?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1D6346-ED47-4AE8-8E9B-6E37F7302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Нам нужно будет произвести </a:t>
            </a:r>
            <a:r>
              <a:rPr lang="en-US" dirty="0"/>
              <a:t>n </a:t>
            </a:r>
            <a:r>
              <a:rPr lang="ru-RU" dirty="0"/>
              <a:t>вставок</a:t>
            </a:r>
          </a:p>
          <a:p>
            <a:r>
              <a:rPr lang="ru-RU" dirty="0"/>
              <a:t>Каждая вставка работает за </a:t>
            </a:r>
            <a:r>
              <a:rPr lang="en-US" dirty="0"/>
              <a:t>O(n)</a:t>
            </a:r>
            <a:endParaRPr lang="ru-RU" dirty="0"/>
          </a:p>
          <a:p>
            <a:r>
              <a:rPr lang="ru-RU" dirty="0"/>
              <a:t>Тогда </a:t>
            </a:r>
            <a:r>
              <a:rPr lang="en-US" dirty="0"/>
              <a:t>n </a:t>
            </a:r>
            <a:r>
              <a:rPr lang="ru-RU" dirty="0"/>
              <a:t>вставок отработают за </a:t>
            </a:r>
            <a:r>
              <a:rPr lang="en-US" dirty="0"/>
              <a:t>O(n^2)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050396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6240B7-00E1-49C1-BB36-0499FFB8B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Если успеем, разберём ещё одну сортировку (и про неё я напишу в презентации)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4D9C88-B221-4491-A8B6-C0D928C40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252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155026D-BAFD-4977-8546-C9AD23673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978" y="1345941"/>
            <a:ext cx="2838450" cy="5372100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D634092-7DA4-4A63-B32E-36F0E4970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Задача </a:t>
            </a:r>
            <a:r>
              <a:rPr lang="en-US" dirty="0"/>
              <a:t>B</a:t>
            </a:r>
            <a:r>
              <a:rPr lang="ru-RU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78420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28D068A2-DC84-4D78-84CF-C429CDBC00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3995" y="1825625"/>
            <a:ext cx="3684010" cy="4351338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2E6244E-11B3-4D23-BA76-65011434611A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/>
              <a:t>Задача </a:t>
            </a:r>
            <a:r>
              <a:rPr lang="en-US"/>
              <a:t>B</a:t>
            </a:r>
            <a:r>
              <a:rPr lang="ru-RU"/>
              <a:t>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4198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76CF38-CCA3-4A8E-9735-611D06CF6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Ну всё-всё, теперь сортировки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02E1D8-9880-45AA-8073-9514E030D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43561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1118</Words>
  <Application>Microsoft Office PowerPoint</Application>
  <PresentationFormat>Широкоэкранный</PresentationFormat>
  <Paragraphs>141</Paragraphs>
  <Slides>61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61</vt:i4>
      </vt:variant>
    </vt:vector>
  </HeadingPairs>
  <TitlesOfParts>
    <vt:vector size="65" baseType="lpstr">
      <vt:lpstr>Arial</vt:lpstr>
      <vt:lpstr>Calibri</vt:lpstr>
      <vt:lpstr>Calibri Light</vt:lpstr>
      <vt:lpstr>Тема Office</vt:lpstr>
      <vt:lpstr>Сортировки</vt:lpstr>
      <vt:lpstr>Сначала разберём ошибки в дз</vt:lpstr>
      <vt:lpstr>Задача А. Простые числа</vt:lpstr>
      <vt:lpstr>Задача А. Простые числа</vt:lpstr>
      <vt:lpstr>Задача B. </vt:lpstr>
      <vt:lpstr>Задача B. </vt:lpstr>
      <vt:lpstr>Задача B. </vt:lpstr>
      <vt:lpstr>Презентация PowerPoint</vt:lpstr>
      <vt:lpstr>Ну всё-всё, теперь сортировки</vt:lpstr>
      <vt:lpstr>На самом деле, некоторые из вас, может и не задумывались об этом, но писали свою первую сортировку</vt:lpstr>
      <vt:lpstr>На самом деле, некоторые из вас, может и не задумывались об этом, но писали свою первую сортировку</vt:lpstr>
      <vt:lpstr>Сортировка подсчётом</vt:lpstr>
      <vt:lpstr>Сортировка подсчётом</vt:lpstr>
      <vt:lpstr>Сортировка подсчётом</vt:lpstr>
      <vt:lpstr>Сортировка подсчётом</vt:lpstr>
      <vt:lpstr>Сортировка подсчётом</vt:lpstr>
      <vt:lpstr>Сортировка подсчётом</vt:lpstr>
      <vt:lpstr>Сортировка подсчётом</vt:lpstr>
      <vt:lpstr>Сортировка подсчётом</vt:lpstr>
      <vt:lpstr>Сортировка подсчётом</vt:lpstr>
      <vt:lpstr>Сортировка подсчётом</vt:lpstr>
      <vt:lpstr>Давайте при вас решу задачку Кадиллак</vt:lpstr>
      <vt:lpstr>А ещё покажу, как получить отсортированный вектор</vt:lpstr>
      <vt:lpstr>Какая асимптотика?</vt:lpstr>
      <vt:lpstr>Какая асимптотика?</vt:lpstr>
      <vt:lpstr>Сортировка пузырьком</vt:lpstr>
      <vt:lpstr>Сортировка пузырьком</vt:lpstr>
      <vt:lpstr>Сортировка пузырьком</vt:lpstr>
      <vt:lpstr>Сортировка пузырьком</vt:lpstr>
      <vt:lpstr>Сортировка пузырьком</vt:lpstr>
      <vt:lpstr>Сортировка пузырьком</vt:lpstr>
      <vt:lpstr>Возникают вопросы</vt:lpstr>
      <vt:lpstr>Возникают вопросы</vt:lpstr>
      <vt:lpstr>Возникают вопросы</vt:lpstr>
      <vt:lpstr>Асимптотика сортировки пузырьком</vt:lpstr>
      <vt:lpstr>Асимптотика сортировки пузырьком</vt:lpstr>
      <vt:lpstr>Асимптотика сортировки пузырьком</vt:lpstr>
      <vt:lpstr>Асимптотика сортировки пузырьком</vt:lpstr>
      <vt:lpstr>Для следующего алгоритма нам надо научиться кое-какой штуке</vt:lpstr>
      <vt:lpstr>Для следующего алгоритма нам надо научиться кое-какой штуке</vt:lpstr>
      <vt:lpstr>Для следующего алгоритма нам надо научиться кое-какой штуке</vt:lpstr>
      <vt:lpstr>Для следующего алгоритма нам надо научиться кое-какой штуке</vt:lpstr>
      <vt:lpstr>Презентация PowerPoint</vt:lpstr>
      <vt:lpstr>Презентация PowerPoint</vt:lpstr>
      <vt:lpstr>Презентация PowerPoint</vt:lpstr>
      <vt:lpstr>Презентация PowerPoint</vt:lpstr>
      <vt:lpstr>Асимптотика?</vt:lpstr>
      <vt:lpstr>Предположим ситуацию</vt:lpstr>
      <vt:lpstr>Предположим ситуацию</vt:lpstr>
      <vt:lpstr>Предположим ситуацию</vt:lpstr>
      <vt:lpstr>Предположим ситуацию</vt:lpstr>
      <vt:lpstr>Предположим ситуацию</vt:lpstr>
      <vt:lpstr>Сортировка вставками</vt:lpstr>
      <vt:lpstr>Сортировка вставками</vt:lpstr>
      <vt:lpstr>Сортировка вставками</vt:lpstr>
      <vt:lpstr>Сортировка вставками</vt:lpstr>
      <vt:lpstr>И снова, асимптотика?</vt:lpstr>
      <vt:lpstr>И снова, асимптотика?</vt:lpstr>
      <vt:lpstr>И снова, асимптотика?</vt:lpstr>
      <vt:lpstr>И снова, асимптотика?</vt:lpstr>
      <vt:lpstr>Если успеем, разберём ещё одну сортировку (и про неё я напишу в презентации)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Сортировки</dc:title>
  <dc:creator>Мячин Данил Александрович</dc:creator>
  <cp:lastModifiedBy>Мячин Данил Александрович</cp:lastModifiedBy>
  <cp:revision>11</cp:revision>
  <dcterms:created xsi:type="dcterms:W3CDTF">2020-11-03T23:24:35Z</dcterms:created>
  <dcterms:modified xsi:type="dcterms:W3CDTF">2020-11-04T03:34:46Z</dcterms:modified>
</cp:coreProperties>
</file>