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3D1C-04C6-D185-4D10-0A052E1D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31504-6201-61AD-FB26-C3BCCAE26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E606-A1B2-44DB-3F1E-1EBF0795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2C039-45B2-16D5-4B4F-6E40EB0F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3FAD-B4FD-DAE5-F960-550262E7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3B9E-EA8D-38A2-A91D-6F6DD7CA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E7889-48EB-872C-2312-C950C713F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D681-51FD-245A-2110-DBD37813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26C7-7679-FE21-BAA5-CDD7FF6F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AE3B-273A-1BA6-C8D0-6FEEBABC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0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3AAC0-352A-AF54-0562-C2ECFF8E8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3EEBE-72D8-72C6-2059-C7ABAC00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91C8-63B3-EEA0-27AF-5529D835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84C0-2CF3-F4EF-F62C-7B57C835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45C5-CC43-7A7E-FEF8-6A299F16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C141-9B1A-8B37-88A7-7624A586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34A1-C68F-AE2B-5A16-EB932BAC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FD74-BE6A-EBEF-EB1D-D4448AE1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AB4C-EA92-840F-2335-1FB9DFED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BBE1B-A643-9617-8079-CCDFBF67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4478-A46F-9179-F4E0-876718C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7D43-B2CD-CB56-F25E-C166EF9D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60B7-A66E-A3AD-F3E0-1A17B04A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2FC9-F2AF-19B4-44EF-FD19AA74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66CE-29E3-B28B-F6F5-CF0E35BC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945B-B5CC-4D36-6C0C-B260ECF9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332B-1187-AA3A-A413-FEF0E77A5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A423A-36C5-8A57-F0DE-8174D61D0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7668D-DCC2-D676-89C9-444789CE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C9A59-829E-4A9D-2F3B-03E76BB4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B3BB-A506-4EE9-D147-B4CF89E5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2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92CB-53BE-9A34-81DA-DCDD9DE7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EF39B-E716-295E-F556-EFE18E389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D6AE9-6987-8193-5772-F63658A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9F946-52BE-5155-A148-0CAB9F7D3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C79DE-9941-7F92-2845-9E882403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47139-B9EF-556D-A45A-3C7E54F2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37097-4B37-0DBF-16A0-9BC11275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53797-EFD7-4168-76F3-0A995F7B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3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A5FC-3FB1-E146-837C-9D488D1C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EEEB8-3F81-F6A9-B1DD-91386889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A4672-24E2-228E-0CD2-DB462DC9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F76C9-949E-EF95-155B-A81C6E6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06831-37FE-5BDD-D941-BB81C897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18ABF-36BC-BF74-B447-1B018078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001AB-0ABA-F133-2CF8-10944271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0FD8-326B-1AED-0AAF-BFE2D235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FEDC-7D4B-38CE-D683-4574556D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32456-1671-52C0-BDA8-3F9381DF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641F3-5812-86C0-F386-E167A71D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F1D55-91C3-F5FB-77C0-9E54BE6F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40AE-2E54-4F6C-B730-7464AEE4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00DC-B54D-EA5D-A273-4DA655FE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026A0-3153-C37C-CDB6-906DA61C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57B23-7A5C-4891-7713-AEC0AD09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8604F-E969-AA77-001E-25F1AF75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4387-5282-E940-A478-D6B639C2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29D1F-2D66-7D34-A7D7-8F2BC0FF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4541B-7748-743E-F57D-6B8C72A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7597F-C191-027B-3CC2-C752CB83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A58A-40FB-623D-F20D-B1B0C6226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E9B1-3ADE-4301-8B92-0EA56CBD97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6116C-1045-7489-C1BF-C2F70AA0E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4613-2E42-F7AE-5ADA-2BC82982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4266-DA79-4F2E-B38E-FD3C09D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j0XuYiE7H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st-microcontroller-projects.com/tp4056-page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A8E1-B04F-A849-0A92-C8FAAA322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1660"/>
          </a:xfrm>
        </p:spPr>
        <p:txBody>
          <a:bodyPr>
            <a:normAutofit/>
          </a:bodyPr>
          <a:lstStyle/>
          <a:p>
            <a:r>
              <a:rPr lang="en-US" sz="4800" dirty="0"/>
              <a:t>Battery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84A13-A1F5-9F81-1133-A23FCB75C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4759-B827-7632-790C-23C9FD55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212" y="365125"/>
            <a:ext cx="10515600" cy="885705"/>
          </a:xfrm>
        </p:spPr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CD96-BA91-A709-C0FB-D21A7CBB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Lithium batteries are finicky and need current regulators and overcharge protections to charge safely</a:t>
            </a:r>
          </a:p>
          <a:p>
            <a:r>
              <a:rPr lang="en-US" sz="2000" dirty="0"/>
              <a:t>One cell batteries are much easier to get and much cheaper. Boosting voltage to 5V is needed for 5V logic circuits. </a:t>
            </a:r>
          </a:p>
          <a:p>
            <a:r>
              <a:rPr lang="en-US" sz="2000" dirty="0"/>
              <a:t>Charging ICs use current to determine if battery is charged or not. To accomplish this the load should be disconnected when DC power is given to the instrument. A p-MOSFET IC is a nice solution to this. </a:t>
            </a:r>
          </a:p>
        </p:txBody>
      </p:sp>
    </p:spTree>
    <p:extLst>
      <p:ext uri="{BB962C8B-B14F-4D97-AF65-F5344CB8AC3E}">
        <p14:creationId xmlns:p14="http://schemas.microsoft.com/office/powerpoint/2010/main" val="291274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1483-6AA5-52F5-E692-64A1F0A9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0" y="-66196"/>
            <a:ext cx="10515600" cy="1040981"/>
          </a:xfrm>
        </p:spPr>
        <p:txBody>
          <a:bodyPr/>
          <a:lstStyle/>
          <a:p>
            <a:r>
              <a:rPr lang="en-US" dirty="0"/>
              <a:t>Common breakout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EBD6-1B1B-CDAF-A5D8-ED7F13BF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30" y="824961"/>
            <a:ext cx="10515600" cy="874443"/>
          </a:xfrm>
        </p:spPr>
        <p:txBody>
          <a:bodyPr>
            <a:normAutofit/>
          </a:bodyPr>
          <a:lstStyle/>
          <a:p>
            <a:r>
              <a:rPr lang="en-US" sz="2000" dirty="0"/>
              <a:t>Breakout board are nice references as they are inclusive units. Here is a common schematic of one.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51CEA72-F4C2-B930-DAEA-ACF39EAAB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362765"/>
              </p:ext>
            </p:extLst>
          </p:nvPr>
        </p:nvGraphicFramePr>
        <p:xfrm>
          <a:off x="2384305" y="1463376"/>
          <a:ext cx="626745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67600" imgH="3267000" progId="PBrush">
                  <p:embed/>
                </p:oleObj>
              </mc:Choice>
              <mc:Fallback>
                <p:oleObj name="Bitmap Image" r:id="rId2" imgW="6267600" imgH="326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4305" y="1463376"/>
                        <a:ext cx="6267450" cy="326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01C787-A46F-D327-F27E-8348350E7408}"/>
              </a:ext>
            </a:extLst>
          </p:cNvPr>
          <p:cNvSpPr txBox="1"/>
          <p:nvPr/>
        </p:nvSpPr>
        <p:spPr>
          <a:xfrm>
            <a:off x="532699" y="5115464"/>
            <a:ext cx="1146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the TP4056 chip currently, but are missing the over voltage protection IC and the N-MOSFET which I believe switches power on and off to the battery as needed (not certain here). Here is a video about it: </a:t>
            </a:r>
            <a:r>
              <a:rPr lang="en-US" dirty="0">
                <a:hlinkClick r:id="rId4"/>
              </a:rPr>
              <a:t>https://www.youtube.com/watch?v=Fj0XuYiE7HU</a:t>
            </a:r>
            <a:endParaRPr lang="en-US" dirty="0"/>
          </a:p>
          <a:p>
            <a:r>
              <a:rPr lang="en-US" dirty="0"/>
              <a:t>Also no temp protection is needed as it will be used in room temp situations. </a:t>
            </a:r>
          </a:p>
        </p:txBody>
      </p:sp>
    </p:spTree>
    <p:extLst>
      <p:ext uri="{BB962C8B-B14F-4D97-AF65-F5344CB8AC3E}">
        <p14:creationId xmlns:p14="http://schemas.microsoft.com/office/powerpoint/2010/main" val="283178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4E9F-E82A-FA08-E4F0-CEFFD85B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 fontScale="90000"/>
          </a:bodyPr>
          <a:lstStyle/>
          <a:p>
            <a:r>
              <a:rPr lang="en-US" dirty="0"/>
              <a:t>Load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E1CF-4A25-DC4D-6776-4E033216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51" y="1241844"/>
            <a:ext cx="10515600" cy="3657960"/>
          </a:xfrm>
        </p:spPr>
        <p:txBody>
          <a:bodyPr>
            <a:normAutofit/>
          </a:bodyPr>
          <a:lstStyle/>
          <a:p>
            <a:r>
              <a:rPr lang="en-US" sz="2000" dirty="0"/>
              <a:t>We need to disconnect the battery when DC power is added so that the DC power runs the device and separately charges the battery. </a:t>
            </a:r>
          </a:p>
          <a:p>
            <a:r>
              <a:rPr lang="en-US" sz="2000" dirty="0"/>
              <a:t>This is an article about the issue: </a:t>
            </a:r>
            <a:r>
              <a:rPr lang="en-US" sz="2000" dirty="0">
                <a:hlinkClick r:id="rId2"/>
              </a:rPr>
              <a:t>https://www.best-microcontroller-projects.com/tp4056-page2.html</a:t>
            </a:r>
            <a:r>
              <a:rPr lang="en-US" sz="2000" dirty="0"/>
              <a:t>. Basically, one p-MOSFET disconnects the battery from load circuit. The other disconnects the DC from the load circuit. If hooked up in a certain way, it will make sure only one if connected to the load at a time and at the same time, the battery and DC are not connected directly themselves. </a:t>
            </a:r>
          </a:p>
          <a:p>
            <a:r>
              <a:rPr lang="en-US" sz="1400" dirty="0"/>
              <a:t>AO4803A</a:t>
            </a:r>
            <a:r>
              <a:rPr lang="en-US" sz="2000" dirty="0"/>
              <a:t> is a dual channel p-</a:t>
            </a:r>
            <a:r>
              <a:rPr lang="en-US" sz="2000" dirty="0" err="1"/>
              <a:t>mosfet</a:t>
            </a:r>
            <a:r>
              <a:rPr lang="en-US" sz="2000" dirty="0"/>
              <a:t> which appears suitable for load switching according to its data sheet.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8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Bitmap Image</vt:lpstr>
      <vt:lpstr>Battery Circuit</vt:lpstr>
      <vt:lpstr>Idea</vt:lpstr>
      <vt:lpstr>Common breakout board </vt:lpstr>
      <vt:lpstr>Load 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Circuit</dc:title>
  <dc:creator>michael anderson</dc:creator>
  <cp:lastModifiedBy>michael anderson</cp:lastModifiedBy>
  <cp:revision>3</cp:revision>
  <dcterms:created xsi:type="dcterms:W3CDTF">2022-10-17T19:31:25Z</dcterms:created>
  <dcterms:modified xsi:type="dcterms:W3CDTF">2022-10-17T19:55:02Z</dcterms:modified>
</cp:coreProperties>
</file>