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FCCC-6744-6E56-EDA2-41C3A76AC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70055-1484-FF42-7728-3F5560B68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0AFC-FDDC-B065-E3C3-26812B2B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7A58-40E9-89CB-FD49-061914B0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4D8E-7C54-9244-3974-219B98B5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FE05-0698-5AF0-F6A7-92D4513B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96172-72F4-16DC-E5B5-DD183717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5544-A39C-999C-CD53-4EFD11C1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A9695-6F73-9BCD-AB45-DCC5A176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2767-AF0D-E712-434F-0C0E594F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05989-1B48-AD1B-580C-984FD960F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494AB-AFE3-8AA0-BC45-E924B6F0D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461FB-9887-9AF2-0E82-A12B225B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2566E-2BF2-F4EE-9972-A5C8C2CE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8830-B972-AF48-A2AB-AFAF8D6C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93FD-68A3-6767-1A6A-AEC4C99D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07EE-B2D1-9ADF-CEEE-9BCC55C1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E885-0319-37F9-FCBE-DCFB414F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079D-D75C-0EBD-71B4-56EF2951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1B51-ABE7-14E8-F1EB-319B6FC2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AB96-F617-C58A-9D5C-D4E99C79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CF3E-3C23-FBA0-BF76-6E87B513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F901-8495-E398-2684-95D76550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C91B-86F3-90B2-274B-193B0F58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916C8-F508-1F5F-C984-01F6DCED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D4E6-BA56-A047-7A42-57278A7A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139A-128F-354D-A9E5-2398B95EB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07A7C-83D1-44DE-E1E3-039CADAB0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F0EDC-BED8-D17E-DC73-82EC16C9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F35B0-D13E-AC8E-A12E-FD28DB45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F031-0369-14BF-638E-F4742CAA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D6EF-AD83-3454-85CC-9B269779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F342A-BA37-90B2-3417-F1C9E39B2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C1FE8-96BC-0E26-ADE8-1EF168E58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C7523-8E8E-06FC-79D4-C8BDA222D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8AA20-89BB-A461-B933-5504972B1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981B9-A41F-E182-3E46-23C34F99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0D870-5837-9E6C-2958-A20E1F83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F33CF-5379-4D95-9EA8-36A8C6F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D61C-338F-FA10-2783-6BA2C7BA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DACCC-476D-7632-5D26-DA4D9282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279D4-E517-9646-8DAC-B58F57CE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C9D38-6B34-9DD0-0904-64D32EEC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721BF-3C8A-74D6-EE18-9A986BCA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ECB49-9B33-541A-D149-894BFEB9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34FB-0CC1-34B6-BD2C-3BBBD37F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2E44-5A37-509B-680D-2FF63B17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3080-8D31-8FEF-C542-1259A6958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D5B58-FBE7-59C6-EA93-577D158D6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A755-E608-02CB-7C5F-9BB32273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9B00-1A12-0129-4FFC-0F1F3504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9CFA-1749-544B-0419-32D08C05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8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671E-B8E1-EC88-C038-DE9D4793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E93B4-01E1-A59E-8E8C-0F75DEF97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76AEC-A630-2C49-2463-F462184F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1C208-1EF1-F69F-0AF8-4F0A5DF6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880F7-C930-65D0-0165-E5729559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AFAF6-1420-9A03-7392-A6FE9723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70FAB-5AB1-BB00-CBBD-9833E74D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40A5-EF2F-A51E-3128-7713A3BC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497D-9096-D4A0-A02D-4E869C059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DB95-98F5-4807-8442-A270644B8B5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C0E93-FBC9-582C-0E50-3932AEE28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2EAF-F3CD-3E68-B8AE-A332C7A49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ED7E1-52CD-4837-AA77-6685B06D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B3AA-5394-94A0-F96C-E4292C5D6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43788"/>
          </a:xfrm>
        </p:spPr>
        <p:txBody>
          <a:bodyPr/>
          <a:lstStyle/>
          <a:p>
            <a:r>
              <a:rPr lang="en-US" dirty="0"/>
              <a:t>Wiring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C65F3-E23D-BE3B-9AAB-F2AB0ECA9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7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47B7-4FFB-91E9-2EBF-37296395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94"/>
          </a:xfrm>
        </p:spPr>
        <p:txBody>
          <a:bodyPr/>
          <a:lstStyle/>
          <a:p>
            <a:r>
              <a:rPr lang="en-US" dirty="0"/>
              <a:t>Autoclavable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E07A-1A51-3098-0112-3073365B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4532790" cy="4925212"/>
          </a:xfrm>
        </p:spPr>
        <p:txBody>
          <a:bodyPr>
            <a:normAutofit/>
          </a:bodyPr>
          <a:lstStyle/>
          <a:p>
            <a:r>
              <a:rPr lang="en-US" sz="1800" dirty="0"/>
              <a:t>12 wire pins</a:t>
            </a:r>
          </a:p>
          <a:p>
            <a:r>
              <a:rPr lang="en-US" sz="1800" dirty="0"/>
              <a:t>28 gauge wire at lowest (so largest size)</a:t>
            </a:r>
          </a:p>
          <a:p>
            <a:r>
              <a:rPr lang="en-US" sz="1800" dirty="0"/>
              <a:t>Chart below for max cable diameter for the given sealing gland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F35BA-7D05-3DCE-6339-70794AFB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703" y="932155"/>
            <a:ext cx="6032900" cy="2125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6AF90-6803-4170-778D-6DB62069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411" y="3714357"/>
            <a:ext cx="6135192" cy="2624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89A1E-62DE-E4C2-0D3E-09168FFE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8" y="5606249"/>
            <a:ext cx="5182712" cy="1074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64D90A-1AA3-A92F-D46F-C4E687C3B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87" y="4114129"/>
            <a:ext cx="2390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0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C4D1-F6BC-8B37-5593-29D98886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12 wire cable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CFD4-4547-DFF6-FA68-1135AACA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7"/>
            <a:ext cx="10515600" cy="560162"/>
          </a:xfrm>
        </p:spPr>
        <p:txBody>
          <a:bodyPr>
            <a:normAutofit/>
          </a:bodyPr>
          <a:lstStyle/>
          <a:p>
            <a:r>
              <a:rPr lang="en-US" sz="2000" dirty="0"/>
              <a:t>Need 12 wire 28gauge cable with max diameter of 7.5mm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FDC42-7AC1-0888-0983-4173575594D2}"/>
              </a:ext>
            </a:extLst>
          </p:cNvPr>
          <p:cNvSpPr txBox="1"/>
          <p:nvPr/>
        </p:nvSpPr>
        <p:spPr>
          <a:xfrm>
            <a:off x="1289481" y="194507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https://www.mouser.com/ProductDetail/Alpha-Wire/M1612-SL005?qs=ng8%252BTWoKejlTQNkxlWY9%2FQ%3D%3D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F4E6C-880B-EF26-AEDE-6FA06AD9D846}"/>
              </a:ext>
            </a:extLst>
          </p:cNvPr>
          <p:cNvSpPr txBox="1"/>
          <p:nvPr/>
        </p:nvSpPr>
        <p:spPr>
          <a:xfrm>
            <a:off x="1550598" y="3244334"/>
            <a:ext cx="99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https://amz.run/9l8O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4D990-43E1-C81A-3142-AF62C08A85E4}"/>
              </a:ext>
            </a:extLst>
          </p:cNvPr>
          <p:cNvSpPr txBox="1"/>
          <p:nvPr/>
        </p:nvSpPr>
        <p:spPr>
          <a:xfrm>
            <a:off x="838200" y="2842252"/>
            <a:ext cx="534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28 AWG RJ45 cables to splice into above cable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1D052-0BBA-04EE-56A8-9AF457026538}"/>
              </a:ext>
            </a:extLst>
          </p:cNvPr>
          <p:cNvSpPr txBox="1"/>
          <p:nvPr/>
        </p:nvSpPr>
        <p:spPr>
          <a:xfrm>
            <a:off x="720138" y="3864508"/>
            <a:ext cx="7376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splice between original 28 gauge cable and ethernet connected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https://amz.run/9l8R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78DBF-35B3-9782-62C3-DF6CF36BA8F5}"/>
              </a:ext>
            </a:extLst>
          </p:cNvPr>
          <p:cNvSpPr txBox="1"/>
          <p:nvPr/>
        </p:nvSpPr>
        <p:spPr>
          <a:xfrm>
            <a:off x="720138" y="4726511"/>
            <a:ext cx="5882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splice between 28AWG electrode and  28 AWG wire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https://amz.run/9l8o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780AC-D24C-4ABD-1F24-667AAEB38C40}"/>
              </a:ext>
            </a:extLst>
          </p:cNvPr>
          <p:cNvSpPr txBox="1"/>
          <p:nvPr/>
        </p:nvSpPr>
        <p:spPr>
          <a:xfrm>
            <a:off x="838200" y="5774924"/>
            <a:ext cx="3088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electrode 28 AWG</a:t>
            </a:r>
          </a:p>
          <a:p>
            <a:r>
              <a:rPr lang="en-US" dirty="0"/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https://amz.run/9l95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8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61F2-85D7-FE64-6451-C6AFB15E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1B85-E976-8DAC-6ED6-BB069009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124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Wiring</vt:lpstr>
      <vt:lpstr>Autoclavable Connection</vt:lpstr>
      <vt:lpstr>12 wire cable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</dc:title>
  <dc:creator>Michael Anderson</dc:creator>
  <cp:lastModifiedBy>michael anderson</cp:lastModifiedBy>
  <cp:revision>3</cp:revision>
  <dcterms:created xsi:type="dcterms:W3CDTF">2024-10-24T18:17:17Z</dcterms:created>
  <dcterms:modified xsi:type="dcterms:W3CDTF">2024-10-28T00:22:09Z</dcterms:modified>
</cp:coreProperties>
</file>