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FA20-C02C-7EE6-0E4A-8975C37A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DE1C-DA0A-B1E5-8B6D-9E01DFAE9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70F2-FFBB-3153-F7AD-06A6C49E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416B-76EF-C67B-E359-B4AE3A4C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A-4C1B-E1BA-4EAB-C94BEC7D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DB97-0444-1369-7B6C-0CA3AFE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CDF46-ED0C-F0BC-4FA0-5C425758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4BF7-CAE2-D3FC-FF43-71C42A7A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E381-C755-A14E-A729-EC00E41B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FA48-1B3C-0308-BBFA-2C5AFCBB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BF97F-C74F-574D-CCDC-B804508AD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123FB-A723-2E18-5AB2-A5DF5F7E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F2F0-03A9-6D0D-ABD9-8DEFF458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A3C7-E764-62DB-DE6F-1D229AE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1C19-8BDC-0C71-CF88-92CA3084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BC88-A361-64D7-31FD-DAD39576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45AC-BF20-BAFD-9206-EF4115C7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932D-0594-3EC0-D56E-405554F3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6F27-A4DC-DDFD-322B-75A7089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DE44-04FD-12BC-7767-501D47E0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131-7B6D-AAD5-E57D-74121DE4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C2C5-5A48-5D43-29F8-0D82659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B090-AEFF-4281-6968-87750E61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55FE-3786-74B4-2970-9E8B3ACB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17BE-C34D-BF85-B559-272D290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FEF0-3197-438B-0C8E-FFBB3854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0D9A-426B-4399-F75B-A0D40E51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EBB7-2BA8-B57E-990A-07CB4720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0664-B959-FA72-9B1C-895503C2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ADDC-BD0F-E54E-F88F-368AC7A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C70C-2941-7104-3D60-B47D61E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40A3-571D-D26A-7452-C307A0AE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99952-B4A3-7B50-BBA6-53DB0E86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5567-5CB2-9D8D-0CB1-BC8CFE91F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5C7A3-7DD3-759D-6507-9CCF32BD9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67814-CBF7-4165-A479-CC91B0889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DA72F-82C0-6ED4-63E5-F73AF66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B30D2-E97A-DB80-3577-3CEA7685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49F6-2438-40D5-E97D-070029E8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7BC5-3C1A-EA75-F40B-2D81BEC3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93224-B243-EB7C-BE6F-F9874716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0A2B-D47C-6249-5A57-BE5774D4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8EBD-1651-6E27-2039-38EA2F0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E2237-951A-A160-D5D8-A5ED7929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1B1B5-639E-5FD3-6FC2-1DDABFD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35E43-A4D1-9672-6422-34081F33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572-BDB5-B444-C860-AC7085E0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DF94-33A9-CAC8-B61D-A51CEF08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A9B6B-6828-05B2-3FF7-36C5FB8A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F7681-4EA0-4998-53C5-128043C7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2BA5-A175-6B7C-A05E-37C1249D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A6ED2-CDF0-476F-5ED1-E992C72E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EE5-6685-9DC7-92EA-3E04CA35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DF40A-0D72-803E-AC68-C70C0C38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59BC5-AAFF-FDF7-AE4E-1A162E65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F49A4-8236-CAE9-902E-6383E170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F681-3269-C067-A3A3-394C039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24D0-BED0-16FE-918C-316ADF25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D031D-2636-E1BB-64F9-546573A9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8D36-473E-E32A-282F-359F87D6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7BA5-1C18-AA17-81B7-BBDF74F93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C87A1-1BB4-4996-A59A-0440A8FEF6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4302-A7B2-DADD-C1F7-0594BA95B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EE5F-7C8F-65CE-86A0-51AD2A1E2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34B3A-B5D2-49FB-BAD8-F60F007E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8D76-0FE5-5783-09D0-06041F69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3285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Connector Base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E2CC5-8B50-3209-54D1-14ACFEE15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8ECF-5B2A-90D7-E595-FD928D1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0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BADE-39D9-C349-9118-DCB5FB3E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3" y="729673"/>
            <a:ext cx="10515600" cy="540039"/>
          </a:xfrm>
        </p:spPr>
        <p:txBody>
          <a:bodyPr>
            <a:normAutofit/>
          </a:bodyPr>
          <a:lstStyle/>
          <a:p>
            <a:r>
              <a:rPr lang="en-US" sz="2000" dirty="0"/>
              <a:t>RJ45 patch cables are T568B convention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C567FE-128B-1004-FA30-ABA16D9C1F5B}"/>
              </a:ext>
            </a:extLst>
          </p:cNvPr>
          <p:cNvGrpSpPr/>
          <p:nvPr/>
        </p:nvGrpSpPr>
        <p:grpSpPr>
          <a:xfrm>
            <a:off x="7354034" y="1511366"/>
            <a:ext cx="3591426" cy="4331392"/>
            <a:chOff x="8161087" y="729673"/>
            <a:chExt cx="3591426" cy="43313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BFB25A-BC0E-2225-4987-259231778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1087" y="729673"/>
              <a:ext cx="3591426" cy="37724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E68AE5-CB26-FDA4-974D-DCBBF49E27EF}"/>
                </a:ext>
              </a:extLst>
            </p:cNvPr>
            <p:cNvSpPr txBox="1"/>
            <p:nvPr/>
          </p:nvSpPr>
          <p:spPr>
            <a:xfrm>
              <a:off x="10289309" y="4691733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  V1  I2  I1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C03A58-9F57-8FD8-AF52-8D38A6351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4324350"/>
              <a:ext cx="209550" cy="3673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DE7FC9-D8CD-CBBD-BE4D-B6C6208CC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4273" y="4324350"/>
              <a:ext cx="0" cy="400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800A7C-3FB8-C2A6-4E17-CC911EB998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03397" y="4324350"/>
              <a:ext cx="139124" cy="4562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D3E713-A72D-B6C5-9406-B07C254032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42521" y="4324350"/>
              <a:ext cx="235434" cy="4562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2E55A9-DCE2-8700-1CD1-970AD9F76171}"/>
              </a:ext>
            </a:extLst>
          </p:cNvPr>
          <p:cNvGrpSpPr/>
          <p:nvPr/>
        </p:nvGrpSpPr>
        <p:grpSpPr>
          <a:xfrm>
            <a:off x="3097975" y="1349441"/>
            <a:ext cx="3209414" cy="3618110"/>
            <a:chOff x="1802575" y="1459346"/>
            <a:chExt cx="3209414" cy="36181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8226BE-C382-B917-C0F6-F0F1703460A8}"/>
                </a:ext>
              </a:extLst>
            </p:cNvPr>
            <p:cNvGrpSpPr/>
            <p:nvPr/>
          </p:nvGrpSpPr>
          <p:grpSpPr>
            <a:xfrm>
              <a:off x="1802575" y="1668120"/>
              <a:ext cx="3209414" cy="3265054"/>
              <a:chOff x="2296036" y="4552479"/>
              <a:chExt cx="1642752" cy="165398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1AF7D97-7D43-7954-F328-A6B03ADC3543}"/>
                  </a:ext>
                </a:extLst>
              </p:cNvPr>
              <p:cNvSpPr/>
              <p:nvPr/>
            </p:nvSpPr>
            <p:spPr>
              <a:xfrm>
                <a:off x="2984824" y="5008696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52272-ECC9-744C-EF6F-E38A089718EF}"/>
                  </a:ext>
                </a:extLst>
              </p:cNvPr>
              <p:cNvSpPr/>
              <p:nvPr/>
            </p:nvSpPr>
            <p:spPr>
              <a:xfrm>
                <a:off x="2928350" y="5773148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A2F3993-33A9-DF3E-C63C-45BAF48BE040}"/>
                  </a:ext>
                </a:extLst>
              </p:cNvPr>
              <p:cNvSpPr/>
              <p:nvPr/>
            </p:nvSpPr>
            <p:spPr>
              <a:xfrm>
                <a:off x="3193526" y="4652592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accent6">
                    <a:lumMod val="60000"/>
                    <a:lumOff val="4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54CCC1-C6EF-5EE8-4ED7-C6EF56362DF5}"/>
                  </a:ext>
                </a:extLst>
              </p:cNvPr>
              <p:cNvSpPr/>
              <p:nvPr/>
            </p:nvSpPr>
            <p:spPr>
              <a:xfrm>
                <a:off x="2769525" y="5322250"/>
                <a:ext cx="265176" cy="256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00725A-F824-C832-C9BA-011858227BCF}"/>
                  </a:ext>
                </a:extLst>
              </p:cNvPr>
              <p:cNvSpPr/>
              <p:nvPr/>
            </p:nvSpPr>
            <p:spPr>
              <a:xfrm>
                <a:off x="3164334" y="5322250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tx2">
                    <a:lumMod val="50000"/>
                    <a:lumOff val="5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1C2CD42-BC9B-165E-8278-D7916983C3C0}"/>
                  </a:ext>
                </a:extLst>
              </p:cNvPr>
              <p:cNvSpPr/>
              <p:nvPr/>
            </p:nvSpPr>
            <p:spPr>
              <a:xfrm>
                <a:off x="2760368" y="4666878"/>
                <a:ext cx="265176" cy="256032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A0A33B-639E-D6B5-14BE-5AFF0D119EA6}"/>
                  </a:ext>
                </a:extLst>
              </p:cNvPr>
              <p:cNvSpPr/>
              <p:nvPr/>
            </p:nvSpPr>
            <p:spPr>
              <a:xfrm>
                <a:off x="2518428" y="5666773"/>
                <a:ext cx="265176" cy="256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72557D-246A-9BF5-ADBC-C3FD66C5BD57}"/>
                  </a:ext>
                </a:extLst>
              </p:cNvPr>
              <p:cNvSpPr/>
              <p:nvPr/>
            </p:nvSpPr>
            <p:spPr>
              <a:xfrm>
                <a:off x="2385840" y="5334980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tx2">
                    <a:lumMod val="50000"/>
                    <a:lumOff val="5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7FEF930-0581-717C-1174-7679F870AC30}"/>
                  </a:ext>
                </a:extLst>
              </p:cNvPr>
              <p:cNvSpPr/>
              <p:nvPr/>
            </p:nvSpPr>
            <p:spPr>
              <a:xfrm>
                <a:off x="2501635" y="4955165"/>
                <a:ext cx="265176" cy="256032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D4610EC-A372-60DC-FAB2-6FD853260E23}"/>
                  </a:ext>
                </a:extLst>
              </p:cNvPr>
              <p:cNvSpPr/>
              <p:nvPr/>
            </p:nvSpPr>
            <p:spPr>
              <a:xfrm>
                <a:off x="3468013" y="4963422"/>
                <a:ext cx="265176" cy="256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9E939E-0635-8549-3119-F4FF3F53B08D}"/>
                  </a:ext>
                </a:extLst>
              </p:cNvPr>
              <p:cNvSpPr/>
              <p:nvPr/>
            </p:nvSpPr>
            <p:spPr>
              <a:xfrm>
                <a:off x="3559143" y="5339579"/>
                <a:ext cx="265176" cy="256032"/>
              </a:xfrm>
              <a:prstGeom prst="ellipse">
                <a:avLst/>
              </a:prstGeom>
              <a:pattFill prst="wdDnDiag">
                <a:fgClr>
                  <a:schemeClr val="bg1"/>
                </a:fgClr>
                <a:bgClr>
                  <a:schemeClr val="tx2">
                    <a:lumMod val="50000"/>
                    <a:lumOff val="5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C54F15-16E5-5DBF-C3CB-72A1AF6E5A1B}"/>
                  </a:ext>
                </a:extLst>
              </p:cNvPr>
              <p:cNvSpPr/>
              <p:nvPr/>
            </p:nvSpPr>
            <p:spPr>
              <a:xfrm>
                <a:off x="3350513" y="5666773"/>
                <a:ext cx="265176" cy="256032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BDEBF84-2FF6-5EF0-0F74-99E6B09AC091}"/>
                  </a:ext>
                </a:extLst>
              </p:cNvPr>
              <p:cNvSpPr/>
              <p:nvPr/>
            </p:nvSpPr>
            <p:spPr>
              <a:xfrm>
                <a:off x="2296036" y="4552479"/>
                <a:ext cx="1642752" cy="1653981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72F4D-33D7-73E6-2BA4-1C26E0AD54B9}"/>
                </a:ext>
              </a:extLst>
            </p:cNvPr>
            <p:cNvSpPr/>
            <p:nvPr/>
          </p:nvSpPr>
          <p:spPr>
            <a:xfrm>
              <a:off x="3238500" y="1459346"/>
              <a:ext cx="352425" cy="19800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A758D3-D821-2803-541D-222CCFDDE5F8}"/>
                </a:ext>
              </a:extLst>
            </p:cNvPr>
            <p:cNvSpPr/>
            <p:nvPr/>
          </p:nvSpPr>
          <p:spPr>
            <a:xfrm>
              <a:off x="3037915" y="4902442"/>
              <a:ext cx="176212" cy="1750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4B5810-3CF9-12E1-DCAC-12AAF8BFCDF8}"/>
                </a:ext>
              </a:extLst>
            </p:cNvPr>
            <p:cNvSpPr/>
            <p:nvPr/>
          </p:nvSpPr>
          <p:spPr>
            <a:xfrm>
              <a:off x="3581775" y="4902443"/>
              <a:ext cx="176212" cy="1750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291668A-B650-04F0-7304-A2429264C5CA}"/>
              </a:ext>
            </a:extLst>
          </p:cNvPr>
          <p:cNvSpPr txBox="1"/>
          <p:nvPr/>
        </p:nvSpPr>
        <p:spPr>
          <a:xfrm>
            <a:off x="1066928" y="2591635"/>
            <a:ext cx="195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G/stripe =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 =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Blue/stripe = 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Green = I1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EB6054-99DC-FCB4-6C6C-9E7255D24AB8}"/>
              </a:ext>
            </a:extLst>
          </p:cNvPr>
          <p:cNvSpPr txBox="1"/>
          <p:nvPr/>
        </p:nvSpPr>
        <p:spPr>
          <a:xfrm>
            <a:off x="2696362" y="525416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</a:rPr>
              <a:t>Souriau-Sunbank</a:t>
            </a:r>
            <a:r>
              <a:rPr lang="en-US" b="1" dirty="0">
                <a:latin typeface="Roboto" panose="02000000000000000000" pitchFamily="2" charset="0"/>
              </a:rPr>
              <a:t> by Eaton</a:t>
            </a:r>
          </a:p>
          <a:p>
            <a:r>
              <a:rPr lang="en-US" b="1" dirty="0">
                <a:latin typeface="Roboto" panose="02000000000000000000" pitchFamily="2" charset="0"/>
              </a:rPr>
              <a:t>JMX series 12 conductor plug pinout</a:t>
            </a:r>
          </a:p>
        </p:txBody>
      </p:sp>
    </p:spTree>
    <p:extLst>
      <p:ext uri="{BB962C8B-B14F-4D97-AF65-F5344CB8AC3E}">
        <p14:creationId xmlns:p14="http://schemas.microsoft.com/office/powerpoint/2010/main" val="6560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A19D-AF52-D826-D12A-A4DDEE6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27368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37A-F8A1-5914-A6BE-168C42BB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104"/>
            <a:ext cx="10515600" cy="534485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Verified every single connection to not only be isolated, but also connected to its appropriate wire (2x)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Placed labels on each wire to say which chamber it is and which wire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Accidentally cut one RJ45 off and reattached and confirmed connection. Blue might be shaky though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Exposed 2-3mm of silver on each electrode for bleach treatment to make into AgCl electrodes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2-3 Ohms is average resistance measured between electrode and RJ45 terminal</a:t>
            </a:r>
          </a:p>
        </p:txBody>
      </p:sp>
    </p:spTree>
    <p:extLst>
      <p:ext uri="{BB962C8B-B14F-4D97-AF65-F5344CB8AC3E}">
        <p14:creationId xmlns:p14="http://schemas.microsoft.com/office/powerpoint/2010/main" val="368508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Connector Base Wiring</vt:lpstr>
      <vt:lpstr>PowerPoint Presentation</vt:lpstr>
      <vt:lpstr>QC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2024-11-21T15:04:37Z</dcterms:created>
  <dcterms:modified xsi:type="dcterms:W3CDTF">2024-11-25T18:13:30Z</dcterms:modified>
</cp:coreProperties>
</file>