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A607-105D-A621-61EF-0D9829C47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A5D98-FD32-0942-96BE-1B85798BA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71E8-DA36-BA0F-8E31-34FD3AF5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BC7C-98D1-3C88-96BB-4D28D7DB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4566-3126-24F7-131C-C1B6295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FABF-6DAC-3CC1-AFA8-842886BD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B74FF-F7EB-D62B-E452-79EEA2374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9BB8-540C-FCCB-4140-EFA3E923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3CD9-F86A-175F-B6E0-BB99F048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5F03-7298-C2E1-5640-FA683986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DB470-3536-EDB1-B5E3-9DEED9677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10350-EB37-C1CD-F20B-8CDF8024D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AF2A3-E172-046C-534D-A0257F5A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814D-7D25-CAFF-EF4F-B86FBF4A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DDA18-92E7-38BE-34CF-B96A3151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9EDA-0AFC-180E-C18A-6BC97413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88F0-15C2-25B1-BDD2-047582F4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CD69F-4FA5-37F7-795F-90BA7479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EF3C-AEDC-A47A-1B8C-7331852C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33FA7-650A-E9C1-CF24-20E9693D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E609-6CDC-98DE-6816-60F8ECC5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30AA-E4E6-7EBD-D698-6A666799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5790-2332-1DA1-BBCD-C3919F3F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6A3B-68E2-07A8-D654-4FF97790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8314-1B36-C644-47FC-E9AD0A93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DF6A-C9B7-BE38-08C0-8F991120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A76C-91F0-647F-347A-7C5166083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0200E-C489-C88B-5346-56907F298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B84A-F83A-E804-F218-4A60F29A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7FEE1-4099-00D0-5287-4D10DB92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1E4AD-F4C3-979F-C004-0711302C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A2C6-2070-7F15-2690-7440DE69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2F82D-BF76-CCFE-144A-C0CDB620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44C0B-2E99-47F8-899A-96D987084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73392-33CF-2211-898A-FE8F505E7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E7F0D-A61B-2752-1352-A1E6431F0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C2C61-95D9-B39C-7386-46BB2A37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5C02B-B826-3651-B5D5-1B58936C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1E0ED-B19D-4E3E-233B-4215F05C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038C-6ECD-6946-346B-E2D21758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BE350-D40A-CE02-39FA-01D73806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873AF-DA8F-681F-6FB7-8B7EBA21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E98AB-6607-F96B-DF62-2A223612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4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DD2B7-A587-B4EF-AE71-BA09F64A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25B86-66E5-49FB-CF85-5E2E318F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3CC08-52B9-8C2F-2932-B0A265E0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7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279C-F3A9-1D4D-96EC-2733678F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25F8-BC06-EF25-8F7A-6664D897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6D76D-787A-6893-BAD0-3E3194617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E164C-D3BB-91F5-7E27-EB162A25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D1993-7F75-069A-58D3-D733115D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4522B-14D1-AB34-5815-072FA997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7001-139C-520C-441E-210F2701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65779-345B-DC89-C611-FBAA56B04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A31F1-7F65-0D63-2388-145B7F11A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BADE1-33C1-E444-4FFE-7DE3C2E6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5B34-9B68-AF36-5925-5D1C6897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D607-D557-B886-6F55-6431A827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16571-B75B-DD9D-BA81-91166BC6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9110-3F49-DA98-A7D3-E29064E45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FEA1-7D0D-B188-C8E1-03BA7F105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5111-0EB7-4B1D-BEF8-4626CCCF339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8068-805B-5CE1-7717-F6C33AB19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417E-DF95-BAA5-EACA-011AED560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0821-D066-46B2-A521-B83E11F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91AF-F516-6E69-D46D-4EF1C001E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2104"/>
          </a:xfrm>
        </p:spPr>
        <p:txBody>
          <a:bodyPr>
            <a:normAutofit fontScale="90000"/>
          </a:bodyPr>
          <a:lstStyle/>
          <a:p>
            <a:r>
              <a:rPr lang="en-US" dirty="0"/>
              <a:t>Flexi-TEER Simulations and Derivations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CA3CF-3C0B-5212-758D-D3F17B884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F9E5-04CC-4814-0E21-032E9E57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144991"/>
            <a:ext cx="10515600" cy="752475"/>
          </a:xfrm>
        </p:spPr>
        <p:txBody>
          <a:bodyPr/>
          <a:lstStyle/>
          <a:p>
            <a:r>
              <a:rPr lang="en-US" dirty="0"/>
              <a:t>AC Generation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9C73-2279-5541-FD6A-0BFE3AE3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105D45A-6A72-BC54-18E9-F6954160C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63074"/>
              </p:ext>
            </p:extLst>
          </p:nvPr>
        </p:nvGraphicFramePr>
        <p:xfrm>
          <a:off x="6205007" y="1100137"/>
          <a:ext cx="45910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34040" imgH="7238880" progId="PBrush">
                  <p:embed/>
                </p:oleObj>
              </mc:Choice>
              <mc:Fallback>
                <p:oleObj name="Bitmap Image" r:id="rId2" imgW="6134040" imgH="7238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05007" y="1100137"/>
                        <a:ext cx="45910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0F947A-4102-E440-C01D-1152C5B67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858813"/>
              </p:ext>
            </p:extLst>
          </p:nvPr>
        </p:nvGraphicFramePr>
        <p:xfrm>
          <a:off x="1483519" y="1100138"/>
          <a:ext cx="43894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810400" imgH="7172280" progId="PBrush">
                  <p:embed/>
                </p:oleObj>
              </mc:Choice>
              <mc:Fallback>
                <p:oleObj name="Bitmap Image" r:id="rId4" imgW="5810400" imgH="7172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3519" y="1100138"/>
                        <a:ext cx="43894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88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B6DE-3439-2F59-225F-338C45FE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0DE6-6451-5B5C-7F55-A7A0C12C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590ADC-14B7-E3E7-163D-FAB5B211B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554387"/>
              </p:ext>
            </p:extLst>
          </p:nvPr>
        </p:nvGraphicFramePr>
        <p:xfrm>
          <a:off x="6840008" y="719931"/>
          <a:ext cx="45910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34040" imgH="7238880" progId="PBrush">
                  <p:embed/>
                </p:oleObj>
              </mc:Choice>
              <mc:Fallback>
                <p:oleObj name="Bitmap Image" r:id="rId2" imgW="6134040" imgH="7238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0008" y="719931"/>
                        <a:ext cx="45910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74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096F-F569-263F-1CE9-6C7F3AE9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EB64-9D68-AE85-4CD2-CE10BEDF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4FA0EA-DF2B-1B65-623E-C51EE0238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30169"/>
              </p:ext>
            </p:extLst>
          </p:nvPr>
        </p:nvGraphicFramePr>
        <p:xfrm>
          <a:off x="1440392" y="1673225"/>
          <a:ext cx="8210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210520" imgH="4819680" progId="PBrush">
                  <p:embed/>
                </p:oleObj>
              </mc:Choice>
              <mc:Fallback>
                <p:oleObj name="Bitmap Image" r:id="rId2" imgW="8210520" imgH="4819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0392" y="1673225"/>
                        <a:ext cx="8210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5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F367-3B0D-1B0B-D418-FC66E0D8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D4F2-5BB9-7DC1-C931-EAE5DF60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8876E1B-E7BB-8705-316D-70F5CC3C5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653855"/>
              </p:ext>
            </p:extLst>
          </p:nvPr>
        </p:nvGraphicFramePr>
        <p:xfrm>
          <a:off x="152399" y="1100668"/>
          <a:ext cx="11813483" cy="539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6087680" imgH="7343640" progId="PBrush">
                  <p:embed/>
                </p:oleObj>
              </mc:Choice>
              <mc:Fallback>
                <p:oleObj name="Bitmap Image" r:id="rId2" imgW="16087680" imgH="7343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399" y="1100668"/>
                        <a:ext cx="11813483" cy="539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20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527E-9264-FFA4-08C7-DB3830B1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4BAA-A42E-5101-CDF7-7E0095C5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7EDFD78-9B2C-406D-5362-C00275659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980813"/>
              </p:ext>
            </p:extLst>
          </p:nvPr>
        </p:nvGraphicFramePr>
        <p:xfrm>
          <a:off x="971976" y="1465263"/>
          <a:ext cx="10248048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992040" imgH="5972040" progId="PBrush">
                  <p:embed/>
                </p:oleObj>
              </mc:Choice>
              <mc:Fallback>
                <p:oleObj name="Bitmap Image" r:id="rId2" imgW="12992040" imgH="5972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976" y="1465263"/>
                        <a:ext cx="10248048" cy="471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96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C4BA-BDF1-0928-C296-341685C7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57C4-2215-81A3-6FBC-20AD8BEC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6FAD991-6D8D-F0FA-E51C-94F4177EF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955459"/>
              </p:ext>
            </p:extLst>
          </p:nvPr>
        </p:nvGraphicFramePr>
        <p:xfrm>
          <a:off x="77801" y="926041"/>
          <a:ext cx="12036397" cy="556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6106760" imgH="7448400" progId="PBrush">
                  <p:embed/>
                </p:oleObj>
              </mc:Choice>
              <mc:Fallback>
                <p:oleObj name="Bitmap Image" r:id="rId2" imgW="16106760" imgH="7448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801" y="926041"/>
                        <a:ext cx="12036397" cy="5566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59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Bitmap Image</vt:lpstr>
      <vt:lpstr>Flexi-TEER Simulations and Derivations</vt:lpstr>
      <vt:lpstr>AC Generation Constraints</vt:lpstr>
      <vt:lpstr>PowerPoint Presentation</vt:lpstr>
      <vt:lpstr>Simulated 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Flexi-TEER Simulations and Derivations</dc:title>
  <dc:creator>michael anderson</dc:creator>
  <cp:lastModifiedBy>michael anderson</cp:lastModifiedBy>
  <cp:revision>2</cp:revision>
  <dcterms:created xsi:type="dcterms:W3CDTF">2022-07-11T17:08:42Z</dcterms:created>
  <dcterms:modified xsi:type="dcterms:W3CDTF">2022-07-11T19:39:30Z</dcterms:modified>
</cp:coreProperties>
</file>