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A71D-B71B-B3D5-2695-EB303C029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398BD-1272-D844-2809-1EF4424DC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E0EA-149A-5F73-9243-EA47E802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BB47-F9BC-4ABF-9D4F-63FDE769DAB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7DE35-44D2-5DD4-E2C0-3097840E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F4369-25B9-BEAE-D924-4BFB6881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EBFA-8B9D-405E-926B-329112AD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8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63B3-82C4-E098-F658-C7CD59BE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9A4FB-0692-F8A0-1BCB-60B6BB9B1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BD41-37F5-88C2-2D48-BF527509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BB47-F9BC-4ABF-9D4F-63FDE769DAB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CEBA2-1F5B-A2CF-D340-F0CDD184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41321-8B38-6FF9-AF03-4A985A80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EBFA-8B9D-405E-926B-329112AD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1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5EF30-3F68-622D-462C-1247FDBC1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90F3-F29C-446E-F677-41055E4EF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55334-42BE-1EEF-1E81-9B198610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BB47-F9BC-4ABF-9D4F-63FDE769DAB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004C0-7ECA-51D0-C129-38FB8032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DC1AB-361A-F798-D382-F359A5ED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EBFA-8B9D-405E-926B-329112AD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1C2F-11CB-9037-0978-48DD45E7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39332-CFBC-6A44-F154-70A8387A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FE024-98B0-2E49-7EB3-CF78223F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BB47-F9BC-4ABF-9D4F-63FDE769DAB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7F31A-6917-1349-4F48-17F17010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D70E6-0C07-BBB9-9EF4-BAD03752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EBFA-8B9D-405E-926B-329112AD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E91D-A7EA-333C-BBFF-0D0D9315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85633-82BD-D611-76C8-E529ACBC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27BC2-8F37-E695-B016-7674E31E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BB47-F9BC-4ABF-9D4F-63FDE769DAB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B8F4C-DFAD-36C2-0FA3-C524CBDC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54CEA-016B-BE92-8448-F08F4CED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EBFA-8B9D-405E-926B-329112AD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7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3559-FFC2-D063-FCF1-2A9370A3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98B6-D3A5-05C7-248B-D88606E3E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9750C-E956-3547-4990-2B89AC38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9F88C-9135-52A7-C020-1ADAE549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BB47-F9BC-4ABF-9D4F-63FDE769DAB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46C5A-6E85-D915-CB53-4A831957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AB7C5-B2BE-A187-9DCE-B89D8D0E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EBFA-8B9D-405E-926B-329112AD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7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6026-7275-CDF4-B1ED-9985E1F8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E4837-EFCB-FE7E-B129-86583E364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0C247-688D-E575-8319-D5C11102A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6E036-9D7C-7303-075C-5D4936188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D6B76-620B-F6EE-42F4-2C4BD0C62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E2484-6AD4-464B-0E93-F2C5E8B9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BB47-F9BC-4ABF-9D4F-63FDE769DAB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746E3-B409-EC93-6824-F5324750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D80DA-9135-28B1-5368-B8737096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EBFA-8B9D-405E-926B-329112AD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5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1855-B4E1-CF7C-DD4F-5E271291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7C498-BA62-B4D4-9F84-C418D215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BB47-F9BC-4ABF-9D4F-63FDE769DAB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0A536-EAA2-1C36-FCEB-CC6D951B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15B7C-A23B-31E1-F85A-6A04B709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EBFA-8B9D-405E-926B-329112AD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3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59D33-73E2-DF9B-A3DF-B58B74F4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BB47-F9BC-4ABF-9D4F-63FDE769DAB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11D51-20D8-8157-5038-F65EB973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0991F-43CD-0709-2147-E5883041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EBFA-8B9D-405E-926B-329112AD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6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A501-CFC7-8793-541F-395A61FC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0B63-0157-5539-A7E5-CC9726D10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AFFF4-CD61-6753-A489-EDF82F998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D78B3-E36A-045C-4EB3-7D6AB177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BB47-F9BC-4ABF-9D4F-63FDE769DAB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2CA8B-B1E9-9978-EE33-6BD83389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86BA6-6524-96E0-D2A2-166DCE84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EBFA-8B9D-405E-926B-329112AD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2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06F1-8CF6-1310-8448-79737CF5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129B8-C381-4129-4CBC-494DA6104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83F1A-DC01-F0EC-C037-F2A275EDA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DD53B-C12B-03EF-665F-22A03388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BB47-F9BC-4ABF-9D4F-63FDE769DAB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B15F5-8B2F-2F36-D86C-ADA1A911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7608B-0818-7028-6036-145BF5AB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EBFA-8B9D-405E-926B-329112AD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3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36090-030A-AF7D-4647-C38C0962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688DF-429D-076C-CB0A-E879C3D93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2A3E8-48BA-00E2-F721-39AEE17DA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BB47-F9BC-4ABF-9D4F-63FDE769DAB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3DE68-95C3-B871-1FDC-17E3C4B0B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4CA40-BC58-3C86-7F34-6D3B20608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5EBFA-8B9D-405E-926B-329112AD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C324-1089-FA49-6F5D-E606313E0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3332A-9ED3-D5E7-067E-4516837ED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967E-DA35-4FF4-88F7-79F7CF83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BBA7E-DFCD-E5BB-6651-D872EF161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077"/>
            <a:ext cx="10515600" cy="440688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Files</a:t>
            </a:r>
          </a:p>
          <a:p>
            <a:pPr lvl="1"/>
            <a:r>
              <a:rPr lang="en-US" sz="1600" dirty="0"/>
              <a:t>BOM (x)</a:t>
            </a:r>
          </a:p>
          <a:p>
            <a:pPr lvl="1"/>
            <a:r>
              <a:rPr lang="en-US" sz="1600" dirty="0"/>
              <a:t>Pick and Place (x)</a:t>
            </a:r>
          </a:p>
          <a:p>
            <a:pPr lvl="1"/>
            <a:r>
              <a:rPr lang="en-US" sz="1600" dirty="0"/>
              <a:t>Gerber (x)</a:t>
            </a:r>
          </a:p>
          <a:p>
            <a:pPr marL="0" indent="0">
              <a:buNone/>
            </a:pPr>
            <a:r>
              <a:rPr lang="en-US" sz="2000" dirty="0"/>
              <a:t>2. Building PCB</a:t>
            </a:r>
          </a:p>
          <a:p>
            <a:pPr lvl="1"/>
            <a:r>
              <a:rPr lang="en-US" sz="1600" dirty="0"/>
              <a:t>How to order PCB (in progress)</a:t>
            </a:r>
          </a:p>
          <a:p>
            <a:pPr lvl="1"/>
            <a:r>
              <a:rPr lang="en-US" sz="1600" dirty="0"/>
              <a:t>How to order components (x, but could be better)</a:t>
            </a:r>
          </a:p>
          <a:p>
            <a:pPr lvl="1"/>
            <a:r>
              <a:rPr lang="en-US" sz="1600" dirty="0"/>
              <a:t>How to assemble (x)</a:t>
            </a:r>
          </a:p>
          <a:p>
            <a:pPr marL="0" indent="0">
              <a:buNone/>
            </a:pPr>
            <a:r>
              <a:rPr lang="en-US" sz="2000" dirty="0"/>
              <a:t>3. Calibrating Device (doesn’t exist yet)</a:t>
            </a:r>
          </a:p>
          <a:p>
            <a:pPr marL="0" indent="0">
              <a:buNone/>
            </a:pPr>
            <a:r>
              <a:rPr lang="en-US" sz="2000" dirty="0"/>
              <a:t>4. Trouble Shooting/FAQ Guide (nothing to put </a:t>
            </a:r>
            <a:r>
              <a:rPr lang="en-US" sz="2000"/>
              <a:t>in yet)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008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60C2-863F-9A90-854D-62D24C01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D91B7-BAB3-87F4-B0A4-F8F3E9EB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Schematic (x)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PCB Design (x)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3D enclosure model (unsure of file type yet) (doesn’t exist)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Python File (Doesn’t exist)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Arduino Sketch (Doesn’t Exist)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Description of software design 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Software/Hardware interface design 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Guides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Electronic Module descriptions (x)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Electronics characterizations (Doesn’t exist yet)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Testing comps (</a:t>
            </a:r>
            <a:r>
              <a:rPr lang="en-US" sz="1600" dirty="0" err="1"/>
              <a:t>ie</a:t>
            </a:r>
            <a:r>
              <a:rPr lang="en-US" sz="1600" dirty="0"/>
              <a:t>. Flexi-TEER vs EVOM) (Doesn’t exist yet)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Model Theory (x)</a:t>
            </a:r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087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50C6-CADD-5FF7-C790-6479CF8E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FE63-D7CE-7695-0261-23A213EDA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4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Documentation Plan</vt:lpstr>
      <vt:lpstr>Users</vt:lpstr>
      <vt:lpstr>Developers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Plan</dc:title>
  <dc:creator>mike</dc:creator>
  <cp:lastModifiedBy>mike</cp:lastModifiedBy>
  <cp:revision>3</cp:revision>
  <dcterms:created xsi:type="dcterms:W3CDTF">2022-05-03T13:13:31Z</dcterms:created>
  <dcterms:modified xsi:type="dcterms:W3CDTF">2022-05-03T13:16:27Z</dcterms:modified>
</cp:coreProperties>
</file>