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D87499-769B-4E69-8214-DC1EF233CC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EFD648-08C5-4F85-99D6-C400D9F280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4DAF92-9A4C-4C95-90AF-B3EEB8F4ED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7CFD3F-84AF-4BAF-8227-B93D779B88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42D272-BBAF-430F-9104-9D4C91E5CE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9B504A-181E-436E-826B-208D55FCF3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3C0910-6A23-40C8-9BC0-F28618176D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2BC0DB-B532-4CE9-A352-12890913E1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A2B9EB-84D5-4AF9-8546-F469CF11D4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A36D1D-A23C-450F-A869-F11818DFD0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280F9D-6C7E-47E3-91C9-65DD2E5753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8B77E0-395A-48EE-A949-AF3153561C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556133-36E7-4EC3-8A10-9B978A08C5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BD9427-52E2-4C41-958E-D9F139AE25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3A2092-8120-4BA6-BC8F-11D62CD844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4FB6ED-0B49-4D56-B8A0-4D8A7EFEA1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C645BD-0000-4835-A40A-32DB15677F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F83DF1-BC14-4AA6-92AC-1FBA81513D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CCAD0B-3DDE-4D39-8AA7-59272B79D2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734BBF-F827-4C67-9936-95B99E6531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358361-D269-44CE-BAC3-D1DD623AE9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AAF98F-874E-4982-8129-AB6156C85B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2C73C3-2D9A-4C85-BEA4-B9F6F3435A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098EAF-6846-4046-9087-64F24AAC7A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CABABA3-890E-42D6-A69C-3D13FD640A0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445EFF-6E49-4FB5-B4B0-5AFB5262A47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thertel/LiquidCrystal_PCF8574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1111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Flexi-TEER Arduino Code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2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Needed Modules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518120"/>
            <a:ext cx="10515240" cy="465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Packages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pcf8574t I2C LCD library 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hlinkClick r:id="rId1"/>
              </a:rPr>
              <a:t>GitHub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ADS1015IDGSR library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MQTT library (maybe pubsubclient)—(ArduinoMQTTClient)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Wifi library --(wifiNINA)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JSON library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68920" y="-1526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Needed Functions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Flip pin V to GND and back to determine freq and current of signal through cells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Read off ADC after set period of time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Publish to MQTT broker via wifi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Read off operating instructions via MQTT broker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Enable and Disable all ICs to modulate their on/off state to either take a measurement or conserve power, respectively.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Cycle through electrodes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Calibrate current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Connect to wifi and wait until connected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43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MQTT topic breakdown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466640"/>
            <a:ext cx="10515240" cy="325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Send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44240" indent="-444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Electrode_#/time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44240" indent="-444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Electrode_#/voltage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Receive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44240" indent="-444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requests/electrodes : what exact electrode numbers are desired to be read from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44240" indent="-444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requests/cycle_count: how many cycles to average over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44240" indent="-444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Requests/samples_per_cycle : how many time per cycle should it be sampled and averaged.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44240" indent="-444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requests/frequency : frequency to have signal 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44240" indent="-444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requests/constant_current  : current to send through cells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2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Python functions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Error for too many projected requests per second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Function that wraps electrodes, freq, current, samples/sec, cycles/sample over in a way and sends to Arduino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Function to establish connection with Arduino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Function to output data into excel sheet with time stamps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Application>LibreOffice/7.4.7.2$Windows_X86_64 LibreOffice_project/723314e595e8007d3cf785c16538505a1c878ca5</Application>
  <AppVersion>15.0000</AppVersion>
  <Words>229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2022-10-05T13:29:14Z</dcterms:created>
  <dc:creator>michael anderson</dc:creator>
  <dc:description/>
  <dc:language>en-US</dc:language>
  <cp:lastModifiedBy/>
  <dcterms:modified xsi:type="dcterms:W3CDTF">2023-08-20T00:54:27Z</dcterms:modified>
  <cp:revision>4</cp:revision>
  <dc:subject/>
  <dc:title>Flexi-TEER Arduino Code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