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C66"/>
    <a:srgbClr val="48A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104-E608-4A52-99F0-37A6CD737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3FA7B-370D-42FA-8BE9-1B2B4AC27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3BD43-33CB-43E0-8498-0E6E3355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C47C-8BA9-48AF-9964-B6A3E0E4AF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B506F-BCDB-4F75-BB19-26DC3055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EEEAB-32A4-4EC7-BF66-B3FEA083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47BC-E9B2-47DF-9156-0243FC18C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1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7212-3429-4B93-9FFA-8D5CC4DD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2EC41-FF19-48AE-911C-A813E1C5E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A0932-5793-410F-A127-1D3AF0A3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C47C-8BA9-48AF-9964-B6A3E0E4AF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34B4C-A92E-48A9-A935-08C5526E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09D8B-6E28-4466-B371-3E37FEEB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47BC-E9B2-47DF-9156-0243FC18C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6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A8BDB4-8B50-411A-8B3A-1693D8D4E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62B92-BF11-4328-AC43-B3569BD70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6CCEA-B4F5-4F14-BAC4-9A2565D4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C47C-8BA9-48AF-9964-B6A3E0E4AF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28687-B2DC-4808-8C6F-AC5E2746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A289D-D517-43C0-9284-853B1C04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47BC-E9B2-47DF-9156-0243FC18C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0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9C0D-79AC-4748-845E-11431EC6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62EB-26A4-4BA5-9A31-152C93EB0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91C3F-C46E-46C0-B0AC-C4B430EA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C47C-8BA9-48AF-9964-B6A3E0E4AF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E0066-049F-430B-B5E1-3ECA0FDB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B808D-54D1-453A-BBB2-C26E621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47BC-E9B2-47DF-9156-0243FC18C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3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83C0-DC1F-424E-A700-177C6A02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07724-F664-4023-B75F-672597E90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DCBB0-65D5-4C2A-AED2-CF30E5D4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C47C-8BA9-48AF-9964-B6A3E0E4AF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15C08-85D8-4560-98B6-7CF27CF8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21896-C434-4D5B-83BE-C2D44A92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47BC-E9B2-47DF-9156-0243FC18C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1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056F-F32C-4875-AB8F-E363EF8D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67F58-E948-4A07-806B-B137F9766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F156A-9EA7-40A5-A3A9-FB2F5A2CF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9B25B-0D57-49A2-BFBD-72BC6A71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C47C-8BA9-48AF-9964-B6A3E0E4AF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6D699-8AF4-4B3D-BD00-5ED45844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49223-8181-4DA2-BB5D-AB00B13C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47BC-E9B2-47DF-9156-0243FC18C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4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C966-CB44-4731-8566-E30CB0C7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35D94-5155-4D1E-AB24-E98E7AA13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E40B3-2A02-491B-95A0-5041B24FB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71CC5-04F7-4F7B-87D1-37523BEF6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12391-1C59-4182-BB04-F3AE992A8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C1454-5C18-43A6-9824-27FC8DBB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C47C-8BA9-48AF-9964-B6A3E0E4AF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51E9F-D136-4EE6-AFF3-F6E741E1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050C8-FF1A-44E4-8187-4942BA23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47BC-E9B2-47DF-9156-0243FC18C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1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2A47-18D0-4BC1-96D4-113B63E7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0C813-E133-48D1-98E6-7DA7C55F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C47C-8BA9-48AF-9964-B6A3E0E4AF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412D2-96F0-4818-92C4-849B9A7E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736DA-CB7C-4CA3-923A-C863A43A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47BC-E9B2-47DF-9156-0243FC18C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6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D63F3-61E7-4E3A-AA54-8E3F6E7A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C47C-8BA9-48AF-9964-B6A3E0E4AF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89597-BDD4-4F8C-B98E-90176163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7DD16-A6BD-45AD-8DBA-22F92EF1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47BC-E9B2-47DF-9156-0243FC18C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0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67E-E157-4552-9229-DF6AB698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AA43-5CC5-4AE1-BE09-84DA3768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8CCBC-EA9B-4FC2-9AB5-627250349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D7AB1-5BBF-426C-B198-2D32398C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C47C-8BA9-48AF-9964-B6A3E0E4AF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96071-F53A-4A9D-9E05-26669D79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62177-0EBF-4A17-926F-2F298720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47BC-E9B2-47DF-9156-0243FC18C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4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DC99-F52C-4E3B-919E-0A796FFE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B0465-4535-4782-9830-F641F2E73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B5B2-9D15-4107-B43D-39688CF5F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0958-886B-42AC-8F18-248286EE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C47C-8BA9-48AF-9964-B6A3E0E4AF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4193B-7669-4321-91EB-FD248168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AD67-2E74-48B7-8A53-9E9FDB06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47BC-E9B2-47DF-9156-0243FC18C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6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98E0C-6283-4E9F-AB22-BE235361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AF279-BDF0-433C-9378-AFCD35723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1BD4D-2838-4B44-A226-676C3CA28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4C47C-8BA9-48AF-9964-B6A3E0E4AF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81C3-D609-42C0-8616-C68B9A9F4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E0DEF-F88D-4B9C-B3F6-78E5DE371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B47BC-E9B2-47DF-9156-0243FC18C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3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6D5E66B-D2FE-49C7-8F47-9C04851A2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006" y="2659561"/>
            <a:ext cx="1052394" cy="153887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B42E55-145E-4731-ACB1-A82E1F05B41B}"/>
              </a:ext>
            </a:extLst>
          </p:cNvPr>
          <p:cNvSpPr/>
          <p:nvPr/>
        </p:nvSpPr>
        <p:spPr>
          <a:xfrm>
            <a:off x="2402879" y="2497976"/>
            <a:ext cx="756912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bliqueBottomRigh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11500" b="1" dirty="0">
                <a:ln w="9525">
                  <a:solidFill>
                    <a:srgbClr val="B4CC66"/>
                  </a:solidFill>
                  <a:prstDash val="solid"/>
                </a:ln>
                <a:solidFill>
                  <a:srgbClr val="48A4C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Lexi      TEER</a:t>
            </a:r>
            <a:endParaRPr lang="en-US" sz="11500" b="1" cap="none" spc="0" dirty="0">
              <a:ln w="9525">
                <a:solidFill>
                  <a:srgbClr val="B4CC66"/>
                </a:solidFill>
                <a:prstDash val="solid"/>
              </a:ln>
              <a:solidFill>
                <a:srgbClr val="48A4CB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E26EEA-D289-4ED6-8E8B-2B8605957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630" y="2583542"/>
            <a:ext cx="1659103" cy="15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5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1</cp:revision>
  <dcterms:created xsi:type="dcterms:W3CDTF">2022-04-26T16:45:48Z</dcterms:created>
  <dcterms:modified xsi:type="dcterms:W3CDTF">2022-04-26T17:07:56Z</dcterms:modified>
</cp:coreProperties>
</file>