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7522-497E-1BEB-7D4B-2975DCCA0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EF888-44FD-1991-413B-49AE4F098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29835-0B71-21B6-9527-6A17BF73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C6C2-DC24-4C94-AC35-B7D9A81D715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9021A-63A3-2D99-20C1-82A9EE8B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EFB5D-A776-E923-7665-4B945794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88DF-27D9-466E-AE6A-3B0507EA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0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7B4B-56DB-4A9F-88E5-7155498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329D7-DD6F-51C4-C5D1-97F54BDD5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8089-3C2D-D267-7427-044554B4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C6C2-DC24-4C94-AC35-B7D9A81D715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43A54-68A9-1700-C485-C3B5FDAB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2091-3A6F-C997-5A40-0B9EECEB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88DF-27D9-466E-AE6A-3B0507EA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8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5F025-9BE0-B9D1-3A31-C4E4FD3CF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2ADA1-0770-5177-2E74-D4A65F361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D80AC-2C86-ACAD-ED5B-7E8C0499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C6C2-DC24-4C94-AC35-B7D9A81D715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06137-71CB-841E-FE99-CA1438A4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BBC28-3452-3F50-7BA9-A8705B4E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88DF-27D9-466E-AE6A-3B0507EA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1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C1E9-A28C-C155-EE9D-FA8627389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C213-BF0D-B112-3AB2-21F77CF11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E0F18-F6FA-9F05-227F-FED72E38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C6C2-DC24-4C94-AC35-B7D9A81D715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671D2-3681-44EA-F586-3A1096D7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F68FB-2F38-CE86-5391-8A8A1314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88DF-27D9-466E-AE6A-3B0507EA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E076-62DA-97D2-44C5-4BACB74B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CAC6D-0477-7277-561C-6DFD59CF3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0F87-C795-E986-9716-8314000F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C6C2-DC24-4C94-AC35-B7D9A81D715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B2A40-DA52-A072-61BF-D46B1F7F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651E-FE63-CA01-02BB-361872F4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88DF-27D9-466E-AE6A-3B0507EA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9656-3C7F-7F9A-3BE7-7A9038FB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9A4AE-860D-EEBB-C94B-9409FE75E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9B34C-5590-39FF-EFC0-D18895175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45A4-4E4D-BF0E-23D4-8C2A4599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C6C2-DC24-4C94-AC35-B7D9A81D715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3CDCF-7725-B668-088B-4E5059EA1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847CB-180F-1C51-9D0F-0A510B05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88DF-27D9-466E-AE6A-3B0507EA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48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FE82-FB7C-7D9E-F8F3-73E88DF1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A797F-8413-A8DA-9B14-DC7FCF87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7CD89-9A95-3FCE-D4C3-C4448BE1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BDEEA-9082-A3EC-39B1-3DBD9A630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5DEB0-A0A9-BBD6-9E20-266A197FF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B9AA8-8EEF-1EEF-FCF2-4B94A0EF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C6C2-DC24-4C94-AC35-B7D9A81D715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51A92-7F0B-45AC-A9A9-DDA56B18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E0B3-703B-2BC0-5B14-955E6993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88DF-27D9-466E-AE6A-3B0507EA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2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197F-286B-896D-FA36-78A06C54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E25F1-C914-C604-568B-155C2878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C6C2-DC24-4C94-AC35-B7D9A81D715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A1C7E-D5DF-4500-B818-810EB73C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A9353-A4FA-A1CD-47EC-C182729E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88DF-27D9-466E-AE6A-3B0507EA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4EBBC-C3EA-451B-9618-A59ACFD1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C6C2-DC24-4C94-AC35-B7D9A81D715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3B99E-8C51-A00A-6B63-D09BD24D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55A21-6644-945A-F4EA-86F3CC72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88DF-27D9-466E-AE6A-3B0507EA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5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E702-FE81-AC67-7251-6113C6F0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9E94-1638-BE64-1F02-4D9B6F8F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6371B-32C1-5270-8357-32D65DDCC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75CD9-F0E4-A9C8-486A-2E0B52E51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C6C2-DC24-4C94-AC35-B7D9A81D715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D98B7-D083-F9C5-6159-AC6C1CD6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A677-A593-5195-5486-F9B3B315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88DF-27D9-466E-AE6A-3B0507EA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FED0-231C-D5A1-F8DB-C357830A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A1366-E3F2-BBCF-A40C-CBC6765C7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A9BA8-D876-EA08-EE18-3C5448D9C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98C15-2C64-3AC1-5BF8-93B5823C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C6C2-DC24-4C94-AC35-B7D9A81D715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63981-995E-3716-8224-8F69475D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DB31-254F-CA02-38DB-D64FF238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488DF-27D9-466E-AE6A-3B0507EA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9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E1F56-84E7-B6BF-0913-5A099973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C1DFD-F802-1240-7F30-CE673A93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17D16-CFFC-35B8-1114-A646D39B9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8AC6C2-DC24-4C94-AC35-B7D9A81D715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8B047-0E47-BFCF-EE89-AD142BCFC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D74DC-DBC5-5704-6803-6CE958C99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C488DF-27D9-466E-AE6A-3B0507EAE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6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mega.com/en-us/industrial-heaters/surface-heaters/flexible-heaters/plm-series/p/PLMLV-103-10-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E062-2148-B416-E9C5-A31E6D2C1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8756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SpectrePlex</a:t>
            </a:r>
            <a:r>
              <a:rPr lang="en-US" dirty="0"/>
              <a:t> Heater V2.0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63F41-8A01-9564-2376-0E1EA7C7C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26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90CA-E71F-90B1-1FFA-F374C8023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2DF5-25F3-1E0C-0E6E-95FCAAA14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024"/>
            <a:ext cx="10515600" cy="4841939"/>
          </a:xfrm>
        </p:spPr>
        <p:txBody>
          <a:bodyPr>
            <a:normAutofit/>
          </a:bodyPr>
          <a:lstStyle/>
          <a:p>
            <a:r>
              <a:rPr lang="en-US" sz="1800" dirty="0"/>
              <a:t>Current system has regulation issues. It’s a PTC heater and self regulates, but has a set point of 60C and that cant be altered. It also cant generate enough heat. It tops out at about 12W and I suspect that I need more around 20W. </a:t>
            </a:r>
          </a:p>
          <a:p>
            <a:r>
              <a:rPr lang="en-US" sz="1800" dirty="0"/>
              <a:t>For kinetics I need temp regulation and to alter the temp. The PTC is incapable of that.</a:t>
            </a:r>
          </a:p>
          <a:p>
            <a:r>
              <a:rPr lang="en-US" sz="1800" dirty="0"/>
              <a:t>I think a new style of temp probe and poly heater can do the job. </a:t>
            </a:r>
          </a:p>
        </p:txBody>
      </p:sp>
    </p:spTree>
    <p:extLst>
      <p:ext uri="{BB962C8B-B14F-4D97-AF65-F5344CB8AC3E}">
        <p14:creationId xmlns:p14="http://schemas.microsoft.com/office/powerpoint/2010/main" val="234403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19DF-6930-45B5-4ABA-FC28B695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131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7FE5D-5AED-56A0-0673-8A1FB6773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" y="1158113"/>
            <a:ext cx="10515600" cy="54013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https://www.thorlabs.com/newgrouppage9.cfm?objectgroup_id=14852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6BE79C-5283-728D-B70A-079E76ECA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69" y="2128385"/>
            <a:ext cx="7763958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7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E9C4-ABE7-F555-8253-B0BD4702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>
            <a:normAutofit fontScale="90000"/>
          </a:bodyPr>
          <a:lstStyle/>
          <a:p>
            <a:r>
              <a:rPr lang="en-US" dirty="0"/>
              <a:t>Heater/ Temp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EEAC-8C74-63E0-EDDA-9586A622C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453" cy="4566031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https://www.omega.com/en-us/industrial-heaters/surface-heaters/flexible-heaters/plm-series/p/PLMLV-103-10-P</a:t>
            </a:r>
            <a:endParaRPr lang="en-US" sz="2000" dirty="0"/>
          </a:p>
          <a:p>
            <a:r>
              <a:rPr lang="en-US" sz="2000" dirty="0"/>
              <a:t>Give 30W and both are thin. Accept roughly the output voltage from the </a:t>
            </a:r>
            <a:r>
              <a:rPr lang="en-US" sz="2000" dirty="0" err="1"/>
              <a:t>thor</a:t>
            </a:r>
            <a:r>
              <a:rPr lang="en-US" sz="2000" dirty="0"/>
              <a:t> labs.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07684-049B-29F0-88ED-F602F5430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872"/>
            <a:ext cx="5904992" cy="3547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74AD1-0DCC-1EAE-D8C9-E2725D5F8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955" y="3955574"/>
            <a:ext cx="5062453" cy="261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02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SpectrePlex Heater V2.0</vt:lpstr>
      <vt:lpstr>Background</vt:lpstr>
      <vt:lpstr>Proposed Controller</vt:lpstr>
      <vt:lpstr>Heater/ Temp Sensor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anderson</dc:creator>
  <cp:lastModifiedBy>michael anderson</cp:lastModifiedBy>
  <cp:revision>1</cp:revision>
  <dcterms:created xsi:type="dcterms:W3CDTF">2025-01-15T18:53:54Z</dcterms:created>
  <dcterms:modified xsi:type="dcterms:W3CDTF">2025-01-15T18:55:36Z</dcterms:modified>
</cp:coreProperties>
</file>