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D29-5285-874C-6910-04BB0CCEC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2B932-D22B-C30B-A89C-8AF7C5A73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2302C-3495-0824-BFEF-3980DBAD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A266-9CA8-D244-2166-EAF74214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DED6-BB61-65B9-4305-8A6F913B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6B7-EEC4-4DDB-1F78-4E687927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4B9AB-8945-A749-6F08-EFC4BB927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1B73-2BF2-E089-DD2E-8F289153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1602-508B-24BC-1EE2-2FD18025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5F467-5D82-3BD6-EF8E-FED7872B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D3E62-A924-C0FB-B86A-BD33956C4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54431-B2E5-DD09-8CDE-C3FF5D441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6697-8A80-E201-05D4-F210D9D5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A1AC-CC67-1623-1CEB-AABA141B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4802-D005-B9EC-23D6-C718C335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5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6E30-8668-E2B2-60BF-6659737F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19E46-8368-DEA4-8501-EE346FBE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75BA9-A930-983E-152B-F345623A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43D86-62E7-6DF5-5B0B-43600C52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39245-BDA7-5508-0730-DE43C8FD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0E02-9B7C-0C74-BBA1-3978987A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85E6-FD7A-5055-2E2E-64B96CB3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93D4-0E12-FD39-03D9-941A8B82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D174-3951-2688-C0F1-20258AC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6463-64F6-58EB-467D-5159BDD3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E5F9-25AB-303E-5CB6-AE4A5454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2BB4-232D-81DE-C33D-4EEE721DE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16D7F-C12E-9C57-73B1-D29B50456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1BC69-6B37-B0C1-FAB8-09464B55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5ECEB-39C5-1EE0-A158-245A2DF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39BFD-1EF1-8548-AB7B-21E08069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5FFE-D9D9-6EB2-E6E2-344D5980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676F2-CCB1-DF11-42A5-72002D2AC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B028C-0605-D9B9-A71F-14069157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0F165-1039-D0DA-6279-AC501C776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435F8-027A-CD11-2B35-283ED0BB6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830E2-EEAF-AD7D-31B4-D13B6658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C26C8-E8F2-78B9-7E10-F38099E5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8FEE2-6F2F-BB77-AD42-210D416C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3691-8E6B-FD3D-A9A1-8DB3DAB9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D27E6-41A2-52EA-6844-6EB77867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F65B0-2C6D-0454-4760-3D256465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288B5-815D-4CAE-AD14-5B5F52D7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724B3-D1A6-3ABF-E1C7-5AA50436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62967-EF91-4BDE-C436-7ABBBC9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C160C-B419-CB84-A1A5-58BE461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9F32-D75B-2D1E-F37C-84A6E820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6F2D-5BB0-87D2-CD1B-0B8FDA33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C5096-6306-B233-7171-890E65317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05BEC-6628-4134-16FC-BFF817FD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B7D77-291D-1084-B4CA-D72C1442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54DC-2283-E64C-83AD-615E4919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0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7D9C-6CEF-10E0-6C42-BE97462D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8A329-BFE8-B290-9209-3C04E50C7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064DD-F546-024D-3F9F-C6FB89202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862C-063A-8FB2-23C0-A73590C4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A77B6-2C5F-0FF0-654D-214ACE2E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28048-75FE-26D6-F965-BA7EC737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D26EC-FE58-5389-A586-BE276BD5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DABA-3FCB-98E1-D56C-1B2254D0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F251-36EB-2DB1-99B4-D271CC3E5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142F1-6C7C-4277-AD59-C560DE6D4C9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6801-575C-52CE-F0A1-77F3792F8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A8A5-01E0-6E9A-8667-CF63462AF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36DC9-1531-4F8E-9B53-8C6387F9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8E84-163B-7E23-3067-676782138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128" y="610299"/>
            <a:ext cx="9144000" cy="761301"/>
          </a:xfrm>
        </p:spPr>
        <p:txBody>
          <a:bodyPr>
            <a:noAutofit/>
          </a:bodyPr>
          <a:lstStyle/>
          <a:p>
            <a:r>
              <a:rPr lang="en-US" sz="4400" dirty="0" err="1"/>
              <a:t>SpectrePlex</a:t>
            </a:r>
            <a:r>
              <a:rPr lang="en-US" sz="4400" dirty="0"/>
              <a:t> Saving and Compression Scheme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4BF77-6946-6F9E-051C-78A781AB3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2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C465-8961-E3C5-C577-83F1871F0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533"/>
            <a:ext cx="10515600" cy="63157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Progression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699AC-BF65-1486-02B1-45C1EE0F0B0A}"/>
              </a:ext>
            </a:extLst>
          </p:cNvPr>
          <p:cNvSpPr txBox="1"/>
          <p:nvPr/>
        </p:nvSpPr>
        <p:spPr>
          <a:xfrm>
            <a:off x="838200" y="1316736"/>
            <a:ext cx="15129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1.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C2CE0-0B9E-37F6-371D-193066AFF732}"/>
              </a:ext>
            </a:extLst>
          </p:cNvPr>
          <p:cNvSpPr txBox="1"/>
          <p:nvPr/>
        </p:nvSpPr>
        <p:spPr>
          <a:xfrm>
            <a:off x="838199" y="3334881"/>
            <a:ext cx="107798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2. 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A891B-0ECF-A801-368D-C9D686B9F672}"/>
              </a:ext>
            </a:extLst>
          </p:cNvPr>
          <p:cNvSpPr txBox="1"/>
          <p:nvPr/>
        </p:nvSpPr>
        <p:spPr>
          <a:xfrm>
            <a:off x="838199" y="5353026"/>
            <a:ext cx="145430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3. Compress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CEF512-F5B7-E6FD-0EF3-7C05C9C23E09}"/>
              </a:ext>
            </a:extLst>
          </p:cNvPr>
          <p:cNvSpPr txBox="1"/>
          <p:nvPr/>
        </p:nvSpPr>
        <p:spPr>
          <a:xfrm>
            <a:off x="3247152" y="1320308"/>
            <a:ext cx="6153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FE5C0-21D5-B9BE-85C5-1D9686619BF0}"/>
              </a:ext>
            </a:extLst>
          </p:cNvPr>
          <p:cNvSpPr txBox="1"/>
          <p:nvPr/>
        </p:nvSpPr>
        <p:spPr>
          <a:xfrm>
            <a:off x="3242689" y="3262099"/>
            <a:ext cx="6153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780D6-4D60-D38E-7014-1379C0D876DD}"/>
              </a:ext>
            </a:extLst>
          </p:cNvPr>
          <p:cNvSpPr txBox="1"/>
          <p:nvPr/>
        </p:nvSpPr>
        <p:spPr>
          <a:xfrm>
            <a:off x="3242689" y="5353026"/>
            <a:ext cx="147033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  <a:p>
            <a:r>
              <a:rPr lang="en-US" dirty="0"/>
              <a:t>Compressed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B30BB-B0E9-E534-E859-B6B5AD5AA104}"/>
              </a:ext>
            </a:extLst>
          </p:cNvPr>
          <p:cNvSpPr txBox="1"/>
          <p:nvPr/>
        </p:nvSpPr>
        <p:spPr>
          <a:xfrm>
            <a:off x="5376705" y="1308116"/>
            <a:ext cx="79220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BaSiC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3F182B-3116-C2EB-2D68-BCFC940881A7}"/>
              </a:ext>
            </a:extLst>
          </p:cNvPr>
          <p:cNvSpPr txBox="1"/>
          <p:nvPr/>
        </p:nvSpPr>
        <p:spPr>
          <a:xfrm>
            <a:off x="5376705" y="3262099"/>
            <a:ext cx="79220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BaSiC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E43CA-8892-1EAF-0894-2E6E19B40725}"/>
              </a:ext>
            </a:extLst>
          </p:cNvPr>
          <p:cNvSpPr txBox="1"/>
          <p:nvPr/>
        </p:nvSpPr>
        <p:spPr>
          <a:xfrm>
            <a:off x="7815879" y="1155268"/>
            <a:ext cx="128913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Dark Field </a:t>
            </a:r>
          </a:p>
          <a:p>
            <a:r>
              <a:rPr lang="en-US" dirty="0"/>
              <a:t>Subtracted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CE387-2EC5-1163-677F-05333120B953}"/>
              </a:ext>
            </a:extLst>
          </p:cNvPr>
          <p:cNvSpPr txBox="1"/>
          <p:nvPr/>
        </p:nvSpPr>
        <p:spPr>
          <a:xfrm>
            <a:off x="7815880" y="3123599"/>
            <a:ext cx="1289135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Dark Field </a:t>
            </a:r>
          </a:p>
          <a:p>
            <a:r>
              <a:rPr lang="en-US" dirty="0"/>
              <a:t>Subtracted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124F3-C46D-1FDD-E39F-4DBA1D3FED0E}"/>
              </a:ext>
            </a:extLst>
          </p:cNvPr>
          <p:cNvSpPr txBox="1"/>
          <p:nvPr/>
        </p:nvSpPr>
        <p:spPr>
          <a:xfrm>
            <a:off x="11033388" y="1299554"/>
            <a:ext cx="104874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McMicro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229E9-6350-A70A-46ED-E071A73A70C7}"/>
              </a:ext>
            </a:extLst>
          </p:cNvPr>
          <p:cNvSpPr txBox="1"/>
          <p:nvPr/>
        </p:nvSpPr>
        <p:spPr>
          <a:xfrm>
            <a:off x="11033388" y="3262097"/>
            <a:ext cx="104874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McMicro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25DD4-B868-4742-0A97-632E68FAE1DF}"/>
              </a:ext>
            </a:extLst>
          </p:cNvPr>
          <p:cNvSpPr txBox="1"/>
          <p:nvPr/>
        </p:nvSpPr>
        <p:spPr>
          <a:xfrm>
            <a:off x="11033387" y="5491525"/>
            <a:ext cx="104874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McMicro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FE8D3-9C7D-DBD0-95D4-2EF8E8D119A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351178" y="1501402"/>
            <a:ext cx="895974" cy="35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51D6C4-01C6-BB21-65BE-110091BCB59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3862513" y="1492782"/>
            <a:ext cx="1514192" cy="121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07AEC6-E522-304E-21A3-D99A0B5C9A6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168910" y="1478434"/>
            <a:ext cx="1646969" cy="14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4B1AE3-45C6-E456-3408-C339F4F430F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9105014" y="1478434"/>
            <a:ext cx="1928374" cy="57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110E4DD-D471-26F8-AE1B-C4D9516854A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105015" y="3446763"/>
            <a:ext cx="1928373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190ED7-FAF7-BBB9-5A5B-81B289A8DE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168910" y="3446765"/>
            <a:ext cx="164697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F084D31-7E7D-9C4D-E692-D476900C8CA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858050" y="3446765"/>
            <a:ext cx="15186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641B04-A836-7940-9646-A6DDFDCBAC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713028" y="5676191"/>
            <a:ext cx="632035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&quot;Not Allowed&quot; Symbol 77">
            <a:extLst>
              <a:ext uri="{FF2B5EF4-FFF2-40B4-BE49-F238E27FC236}">
                <a16:creationId xmlns:a16="http://schemas.microsoft.com/office/drawing/2014/main" id="{5FE15F88-D3D5-9DD0-F3BA-B903D8A6378F}"/>
              </a:ext>
            </a:extLst>
          </p:cNvPr>
          <p:cNvSpPr/>
          <p:nvPr/>
        </p:nvSpPr>
        <p:spPr>
          <a:xfrm>
            <a:off x="5285790" y="2959045"/>
            <a:ext cx="914400" cy="914400"/>
          </a:xfrm>
          <a:prstGeom prst="noSmoking">
            <a:avLst/>
          </a:prstGeom>
          <a:solidFill>
            <a:srgbClr val="FF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&quot;Not Allowed&quot; Symbol 79">
            <a:extLst>
              <a:ext uri="{FF2B5EF4-FFF2-40B4-BE49-F238E27FC236}">
                <a16:creationId xmlns:a16="http://schemas.microsoft.com/office/drawing/2014/main" id="{6FFC64F0-C8AA-2A72-2989-3950DDE0E07C}"/>
              </a:ext>
            </a:extLst>
          </p:cNvPr>
          <p:cNvSpPr/>
          <p:nvPr/>
        </p:nvSpPr>
        <p:spPr>
          <a:xfrm>
            <a:off x="7941215" y="2959045"/>
            <a:ext cx="914400" cy="914400"/>
          </a:xfrm>
          <a:prstGeom prst="noSmoking">
            <a:avLst/>
          </a:prstGeom>
          <a:solidFill>
            <a:srgbClr val="FF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F62224-045E-FFF5-846B-9E30D0A1593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550370" y="3631431"/>
            <a:ext cx="427489" cy="17215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6A9FCD4-664D-1152-BB76-53EC8B3C769B}"/>
              </a:ext>
            </a:extLst>
          </p:cNvPr>
          <p:cNvSpPr txBox="1"/>
          <p:nvPr/>
        </p:nvSpPr>
        <p:spPr>
          <a:xfrm>
            <a:off x="3977858" y="4470400"/>
            <a:ext cx="397814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Resave with lossless </a:t>
            </a:r>
            <a:r>
              <a:rPr lang="en-US" dirty="0" err="1"/>
              <a:t>zlib</a:t>
            </a:r>
            <a:r>
              <a:rPr lang="en-US" dirty="0"/>
              <a:t> compression</a:t>
            </a:r>
          </a:p>
        </p:txBody>
      </p:sp>
    </p:spTree>
    <p:extLst>
      <p:ext uri="{BB962C8B-B14F-4D97-AF65-F5344CB8AC3E}">
        <p14:creationId xmlns:p14="http://schemas.microsoft.com/office/powerpoint/2010/main" val="370360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3635-96D0-5658-FD2E-33C74F53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D7CE-F059-BA2B-BDFF-0739885E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SpectrePlex Saving and Compression Scheme</vt:lpstr>
      <vt:lpstr>File Progression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1</cp:revision>
  <dcterms:created xsi:type="dcterms:W3CDTF">2025-01-07T15:29:56Z</dcterms:created>
  <dcterms:modified xsi:type="dcterms:W3CDTF">2025-01-07T15:30:10Z</dcterms:modified>
</cp:coreProperties>
</file>