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99% Max int vs  z </a:t>
            </a:r>
            <a:r>
              <a:rPr lang="en-US" baseline="0"/>
              <a:t> slice</a:t>
            </a:r>
            <a:endParaRPr lang="en-US"/>
          </a:p>
        </c:rich>
      </c:tx>
      <c:layout>
        <c:manualLayout>
          <c:xMode val="edge"/>
          <c:yMode val="edge"/>
          <c:x val="0.18929544765808382"/>
          <c:y val="4.0221223060885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3090354330708662"/>
                  <c:y val="-0.1802209098862642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Sheet1!$A$9:$A$24</c:f>
              <c:numCache>
                <c:formatCode>General</c:formatCode>
                <c:ptCount val="1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  <c:pt idx="10">
                  <c:v>17</c:v>
                </c:pt>
                <c:pt idx="11">
                  <c:v>18</c:v>
                </c:pt>
                <c:pt idx="12">
                  <c:v>19</c:v>
                </c:pt>
                <c:pt idx="13">
                  <c:v>20</c:v>
                </c:pt>
                <c:pt idx="14">
                  <c:v>21</c:v>
                </c:pt>
                <c:pt idx="15">
                  <c:v>22</c:v>
                </c:pt>
              </c:numCache>
            </c:numRef>
          </c:xVal>
          <c:yVal>
            <c:numRef>
              <c:f>Sheet1!$C$9:$C$24</c:f>
              <c:numCache>
                <c:formatCode>General</c:formatCode>
                <c:ptCount val="16"/>
                <c:pt idx="0">
                  <c:v>1.4952153110047846E-4</c:v>
                </c:pt>
                <c:pt idx="1">
                  <c:v>1.4208581983518045E-4</c:v>
                </c:pt>
                <c:pt idx="2">
                  <c:v>1.3333333333333334E-4</c:v>
                </c:pt>
                <c:pt idx="3">
                  <c:v>1.2512512512512512E-4</c:v>
                </c:pt>
                <c:pt idx="4">
                  <c:v>1.1779950524207798E-4</c:v>
                </c:pt>
                <c:pt idx="5">
                  <c:v>1.1213276519398969E-4</c:v>
                </c:pt>
                <c:pt idx="6">
                  <c:v>1.0816657652785289E-4</c:v>
                </c:pt>
                <c:pt idx="7">
                  <c:v>1.0673497705197993E-4</c:v>
                </c:pt>
                <c:pt idx="8">
                  <c:v>1.0673497705197993E-4</c:v>
                </c:pt>
                <c:pt idx="9">
                  <c:v>1.0899182561307902E-4</c:v>
                </c:pt>
                <c:pt idx="10">
                  <c:v>1.128668171557562E-4</c:v>
                </c:pt>
                <c:pt idx="11">
                  <c:v>1.1866619200189867E-4</c:v>
                </c:pt>
                <c:pt idx="12">
                  <c:v>1.2631047113805733E-4</c:v>
                </c:pt>
                <c:pt idx="13">
                  <c:v>1.3430029546065002E-4</c:v>
                </c:pt>
                <c:pt idx="14">
                  <c:v>1.4324595330181923E-4</c:v>
                </c:pt>
                <c:pt idx="15">
                  <c:v>1.5255530129672007E-4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8C-4DE8-8532-FC276DB4E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7172192"/>
        <c:axId val="1347172672"/>
      </c:scatterChart>
      <c:valAx>
        <c:axId val="134717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 Slice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72672"/>
        <c:crosses val="autoZero"/>
        <c:crossBetween val="midCat"/>
      </c:valAx>
      <c:valAx>
        <c:axId val="1347172672"/>
        <c:scaling>
          <c:orientation val="minMax"/>
          <c:min val="1.0000000000000003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99% max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72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97502-9722-4C52-9DF1-15AEE197C59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8B207-9E81-4167-B481-FD2D98B70E6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XY Coordinates</a:t>
          </a:r>
        </a:p>
      </dgm:t>
    </dgm:pt>
    <dgm:pt modelId="{179971C3-AB4F-4395-A839-28D5D0DCF735}" type="parTrans" cxnId="{CF65FD45-F4A5-48FE-B950-3E776E9F227A}">
      <dgm:prSet/>
      <dgm:spPr/>
      <dgm:t>
        <a:bodyPr/>
        <a:lstStyle/>
        <a:p>
          <a:endParaRPr lang="en-US"/>
        </a:p>
      </dgm:t>
    </dgm:pt>
    <dgm:pt modelId="{28EFAB71-D68D-4D17-98F9-13FC4F491550}" type="sibTrans" cxnId="{CF65FD45-F4A5-48FE-B950-3E776E9F227A}">
      <dgm:prSet/>
      <dgm:spPr/>
      <dgm:t>
        <a:bodyPr/>
        <a:lstStyle/>
        <a:p>
          <a:endParaRPr lang="en-US"/>
        </a:p>
      </dgm:t>
    </dgm:pt>
    <dgm:pt modelId="{09F97081-2AE0-427B-B261-41E4146E05D1}">
      <dgm:prSet phldrT="[Text]"/>
      <dgm:spPr/>
      <dgm:t>
        <a:bodyPr/>
        <a:lstStyle/>
        <a:p>
          <a:r>
            <a:rPr lang="en-US" dirty="0"/>
            <a:t>Obtain XY tile coordinates via micro </a:t>
          </a:r>
          <a:r>
            <a:rPr lang="en-US" dirty="0" err="1"/>
            <a:t>magellan</a:t>
          </a:r>
          <a:r>
            <a:rPr lang="en-US" dirty="0"/>
            <a:t> surface</a:t>
          </a:r>
        </a:p>
      </dgm:t>
    </dgm:pt>
    <dgm:pt modelId="{42791815-9055-4145-8204-B13C672CD889}" type="parTrans" cxnId="{93B3D4E2-087A-4566-BE4E-1EDEB71DAF94}">
      <dgm:prSet/>
      <dgm:spPr/>
      <dgm:t>
        <a:bodyPr/>
        <a:lstStyle/>
        <a:p>
          <a:endParaRPr lang="en-US"/>
        </a:p>
      </dgm:t>
    </dgm:pt>
    <dgm:pt modelId="{4BFC47A0-4847-4F60-9867-AC0C1FC060C8}" type="sibTrans" cxnId="{93B3D4E2-087A-4566-BE4E-1EDEB71DAF94}">
      <dgm:prSet/>
      <dgm:spPr/>
      <dgm:t>
        <a:bodyPr/>
        <a:lstStyle/>
        <a:p>
          <a:endParaRPr lang="en-US"/>
        </a:p>
      </dgm:t>
    </dgm:pt>
    <dgm:pt modelId="{1FAD0936-7C98-4F53-860D-D4FF41D689F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Choose Tiles</a:t>
          </a:r>
        </a:p>
      </dgm:t>
    </dgm:pt>
    <dgm:pt modelId="{B67248BA-3237-4AE2-A2A6-324995B59DF4}" type="parTrans" cxnId="{4DB4A263-D9E8-4164-B960-0796B4A932E7}">
      <dgm:prSet/>
      <dgm:spPr/>
      <dgm:t>
        <a:bodyPr/>
        <a:lstStyle/>
        <a:p>
          <a:endParaRPr lang="en-US"/>
        </a:p>
      </dgm:t>
    </dgm:pt>
    <dgm:pt modelId="{BE50A2E6-9EA3-4D38-9D20-AC614E87BA03}" type="sibTrans" cxnId="{4DB4A263-D9E8-4164-B960-0796B4A932E7}">
      <dgm:prSet/>
      <dgm:spPr/>
      <dgm:t>
        <a:bodyPr/>
        <a:lstStyle/>
        <a:p>
          <a:endParaRPr lang="en-US"/>
        </a:p>
      </dgm:t>
    </dgm:pt>
    <dgm:pt modelId="{ADFC9FFE-5440-4581-B999-728DA05044DD}">
      <dgm:prSet phldrT="[Text]"/>
      <dgm:spPr/>
      <dgm:t>
        <a:bodyPr/>
        <a:lstStyle/>
        <a:p>
          <a:r>
            <a:rPr lang="en-US" dirty="0"/>
            <a:t>Determine which tiles to focus on</a:t>
          </a:r>
        </a:p>
      </dgm:t>
    </dgm:pt>
    <dgm:pt modelId="{C1A91F30-17FF-435C-8C84-E269702EF620}" type="parTrans" cxnId="{D1C9B909-DC4C-42D9-A4C1-0B45AC6C43D9}">
      <dgm:prSet/>
      <dgm:spPr/>
      <dgm:t>
        <a:bodyPr/>
        <a:lstStyle/>
        <a:p>
          <a:endParaRPr lang="en-US"/>
        </a:p>
      </dgm:t>
    </dgm:pt>
    <dgm:pt modelId="{5A01D07F-11D3-4AA7-B5FB-7A13527DEA20}" type="sibTrans" cxnId="{D1C9B909-DC4C-42D9-A4C1-0B45AC6C43D9}">
      <dgm:prSet/>
      <dgm:spPr/>
      <dgm:t>
        <a:bodyPr/>
        <a:lstStyle/>
        <a:p>
          <a:endParaRPr lang="en-US"/>
        </a:p>
      </dgm:t>
    </dgm:pt>
    <dgm:pt modelId="{B9704839-1A99-46A2-8A3A-E0FE62E22C6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Capture 3 plane images</a:t>
          </a:r>
        </a:p>
      </dgm:t>
    </dgm:pt>
    <dgm:pt modelId="{78A98478-F2E9-441D-81EC-E72F553832AE}" type="parTrans" cxnId="{D9640242-7674-483E-93FD-432BFE4EB459}">
      <dgm:prSet/>
      <dgm:spPr/>
      <dgm:t>
        <a:bodyPr/>
        <a:lstStyle/>
        <a:p>
          <a:endParaRPr lang="en-US"/>
        </a:p>
      </dgm:t>
    </dgm:pt>
    <dgm:pt modelId="{5C71CB2E-550C-4A47-AA5F-5AD4D576D82F}" type="sibTrans" cxnId="{D9640242-7674-483E-93FD-432BFE4EB459}">
      <dgm:prSet/>
      <dgm:spPr/>
      <dgm:t>
        <a:bodyPr/>
        <a:lstStyle/>
        <a:p>
          <a:endParaRPr lang="en-US"/>
        </a:p>
      </dgm:t>
    </dgm:pt>
    <dgm:pt modelId="{82876000-6048-443A-8AC9-B90B2DB9FBC9}">
      <dgm:prSet phldrT="[Text]"/>
      <dgm:spPr/>
      <dgm:t>
        <a:bodyPr/>
        <a:lstStyle/>
        <a:p>
          <a:r>
            <a:rPr lang="en-US" dirty="0"/>
            <a:t>At each determined tile, capture full frame images from 3 different z planes</a:t>
          </a:r>
        </a:p>
      </dgm:t>
    </dgm:pt>
    <dgm:pt modelId="{FF273676-E8BD-481C-B622-B11A4463E824}" type="parTrans" cxnId="{7B7B031F-E8B7-44E4-A63E-0C53FDFB8DC8}">
      <dgm:prSet/>
      <dgm:spPr/>
      <dgm:t>
        <a:bodyPr/>
        <a:lstStyle/>
        <a:p>
          <a:endParaRPr lang="en-US"/>
        </a:p>
      </dgm:t>
    </dgm:pt>
    <dgm:pt modelId="{BCD0F062-F41C-4BB3-8739-54FE7C985A95}" type="sibTrans" cxnId="{7B7B031F-E8B7-44E4-A63E-0C53FDFB8DC8}">
      <dgm:prSet/>
      <dgm:spPr/>
      <dgm:t>
        <a:bodyPr/>
        <a:lstStyle/>
        <a:p>
          <a:endParaRPr lang="en-US"/>
        </a:p>
      </dgm:t>
    </dgm:pt>
    <dgm:pt modelId="{F63DABB0-FA3C-4C24-9894-AED61177DDB7}">
      <dgm:prSet phldrT="[Text]"/>
      <dgm:spPr/>
      <dgm:t>
        <a:bodyPr/>
        <a:lstStyle/>
        <a:p>
          <a:r>
            <a:rPr lang="en-US" dirty="0"/>
            <a:t>Gaps between z planes is predetermined</a:t>
          </a:r>
        </a:p>
      </dgm:t>
    </dgm:pt>
    <dgm:pt modelId="{85092332-E4EB-4E62-855A-729AB69CAED4}" type="parTrans" cxnId="{35022820-A833-4B18-9030-7E0237BFEA8F}">
      <dgm:prSet/>
      <dgm:spPr/>
      <dgm:t>
        <a:bodyPr/>
        <a:lstStyle/>
        <a:p>
          <a:endParaRPr lang="en-US"/>
        </a:p>
      </dgm:t>
    </dgm:pt>
    <dgm:pt modelId="{2224BF4E-6674-4550-BBCF-3D18F7C4E185}" type="sibTrans" cxnId="{35022820-A833-4B18-9030-7E0237BFEA8F}">
      <dgm:prSet/>
      <dgm:spPr/>
      <dgm:t>
        <a:bodyPr/>
        <a:lstStyle/>
        <a:p>
          <a:endParaRPr lang="en-US"/>
        </a:p>
      </dgm:t>
    </dgm:pt>
    <dgm:pt modelId="{F3FF9FF5-3831-492F-B0AB-77545E2D83B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Break Images into super pixels</a:t>
          </a:r>
        </a:p>
      </dgm:t>
    </dgm:pt>
    <dgm:pt modelId="{6B0F2059-19D3-4E4B-AD7E-DADF0A5294C7}" type="parTrans" cxnId="{FED937A4-934A-44F2-96ED-AC710A61664A}">
      <dgm:prSet/>
      <dgm:spPr/>
      <dgm:t>
        <a:bodyPr/>
        <a:lstStyle/>
        <a:p>
          <a:endParaRPr lang="en-US"/>
        </a:p>
      </dgm:t>
    </dgm:pt>
    <dgm:pt modelId="{4A02BFFF-CDD4-4E4A-B819-EEE4E76D45F9}" type="sibTrans" cxnId="{FED937A4-934A-44F2-96ED-AC710A61664A}">
      <dgm:prSet/>
      <dgm:spPr/>
      <dgm:t>
        <a:bodyPr/>
        <a:lstStyle/>
        <a:p>
          <a:endParaRPr lang="en-US"/>
        </a:p>
      </dgm:t>
    </dgm:pt>
    <dgm:pt modelId="{241E984C-5826-4088-A783-17B6B42821B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Calculate reciprocal Brenner Score</a:t>
          </a:r>
        </a:p>
      </dgm:t>
    </dgm:pt>
    <dgm:pt modelId="{D668AA10-E80D-4E42-AE2D-D1341BAE28B7}" type="parTrans" cxnId="{C66B47D3-55E2-4CA7-97EB-7D2F575DEE82}">
      <dgm:prSet/>
      <dgm:spPr/>
      <dgm:t>
        <a:bodyPr/>
        <a:lstStyle/>
        <a:p>
          <a:endParaRPr lang="en-US"/>
        </a:p>
      </dgm:t>
    </dgm:pt>
    <dgm:pt modelId="{EA5C2210-740A-4ACA-A2A2-9DD4EA4B9ABF}" type="sibTrans" cxnId="{C66B47D3-55E2-4CA7-97EB-7D2F575DEE82}">
      <dgm:prSet/>
      <dgm:spPr/>
      <dgm:t>
        <a:bodyPr/>
        <a:lstStyle/>
        <a:p>
          <a:endParaRPr lang="en-US"/>
        </a:p>
      </dgm:t>
    </dgm:pt>
    <dgm:pt modelId="{60C678A0-0797-4AEC-8E27-EE6B9D8BA50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Filter Brenner Score</a:t>
          </a:r>
        </a:p>
      </dgm:t>
    </dgm:pt>
    <dgm:pt modelId="{5937851F-1559-44A4-8723-45A357A35A35}" type="parTrans" cxnId="{2BCE9BBD-3283-40B6-B60D-1BA7A8A7B656}">
      <dgm:prSet/>
      <dgm:spPr/>
      <dgm:t>
        <a:bodyPr/>
        <a:lstStyle/>
        <a:p>
          <a:endParaRPr lang="en-US"/>
        </a:p>
      </dgm:t>
    </dgm:pt>
    <dgm:pt modelId="{CA5F483F-A46A-4E6B-9F07-C7E5936D30D6}" type="sibTrans" cxnId="{2BCE9BBD-3283-40B6-B60D-1BA7A8A7B656}">
      <dgm:prSet/>
      <dgm:spPr/>
      <dgm:t>
        <a:bodyPr/>
        <a:lstStyle/>
        <a:p>
          <a:endParaRPr lang="en-US"/>
        </a:p>
      </dgm:t>
    </dgm:pt>
    <dgm:pt modelId="{AF7F81A5-687F-4031-8B65-3D4AAC3FA7AE}">
      <dgm:prSet/>
      <dgm:spPr/>
      <dgm:t>
        <a:bodyPr/>
        <a:lstStyle/>
        <a:p>
          <a:r>
            <a:rPr lang="en-US" dirty="0"/>
            <a:t>Divide each image into an array of sub areas dubbed ‘super pixels’</a:t>
          </a:r>
        </a:p>
      </dgm:t>
    </dgm:pt>
    <dgm:pt modelId="{440E0D52-D6F5-4210-9873-DB43A54E18A1}" type="parTrans" cxnId="{1A850C5E-F0D5-4CFF-859D-9D7BBA14CE4E}">
      <dgm:prSet/>
      <dgm:spPr/>
      <dgm:t>
        <a:bodyPr/>
        <a:lstStyle/>
        <a:p>
          <a:endParaRPr lang="en-US"/>
        </a:p>
      </dgm:t>
    </dgm:pt>
    <dgm:pt modelId="{227BEC66-9F2B-43F6-A96C-E711ED23E540}" type="sibTrans" cxnId="{1A850C5E-F0D5-4CFF-859D-9D7BBA14CE4E}">
      <dgm:prSet/>
      <dgm:spPr/>
      <dgm:t>
        <a:bodyPr/>
        <a:lstStyle/>
        <a:p>
          <a:endParaRPr lang="en-US"/>
        </a:p>
      </dgm:t>
    </dgm:pt>
    <dgm:pt modelId="{1607C6F1-7F51-4709-9D9D-C5213E087EB7}">
      <dgm:prSet/>
      <dgm:spPr/>
      <dgm:t>
        <a:bodyPr/>
        <a:lstStyle/>
        <a:p>
          <a:r>
            <a:rPr lang="en-US" dirty="0"/>
            <a:t>Calculate </a:t>
          </a:r>
          <a:r>
            <a:rPr lang="en-US" dirty="0" err="1"/>
            <a:t>brenner</a:t>
          </a:r>
          <a:r>
            <a:rPr lang="en-US" dirty="0"/>
            <a:t> score for each super pixel and take reciprocal of it</a:t>
          </a:r>
        </a:p>
      </dgm:t>
    </dgm:pt>
    <dgm:pt modelId="{A4E2D466-D02A-4478-B849-FBBA95D8220F}" type="parTrans" cxnId="{EEF7D34C-B691-4278-8582-B5826EA30C0D}">
      <dgm:prSet/>
      <dgm:spPr/>
      <dgm:t>
        <a:bodyPr/>
        <a:lstStyle/>
        <a:p>
          <a:endParaRPr lang="en-US"/>
        </a:p>
      </dgm:t>
    </dgm:pt>
    <dgm:pt modelId="{5BDF3A8F-1D4A-4CC7-8CB3-628A643C3AF8}" type="sibTrans" cxnId="{EEF7D34C-B691-4278-8582-B5826EA30C0D}">
      <dgm:prSet/>
      <dgm:spPr/>
      <dgm:t>
        <a:bodyPr/>
        <a:lstStyle/>
        <a:p>
          <a:endParaRPr lang="en-US"/>
        </a:p>
      </dgm:t>
    </dgm:pt>
    <dgm:pt modelId="{A4DFD445-3823-48DA-88CB-B86C4A1A3BEA}">
      <dgm:prSet/>
      <dgm:spPr/>
      <dgm:t>
        <a:bodyPr/>
        <a:lstStyle/>
        <a:p>
          <a:r>
            <a:rPr lang="en-US" dirty="0"/>
            <a:t>Brenner score is pixel(col, row) – pixel(col + n, row). </a:t>
          </a:r>
        </a:p>
      </dgm:t>
    </dgm:pt>
    <dgm:pt modelId="{606BFEDB-DB79-4D4A-8C91-202CA24AEC35}" type="parTrans" cxnId="{8439F135-0D4D-459E-82ED-2950CF68ADF4}">
      <dgm:prSet/>
      <dgm:spPr/>
      <dgm:t>
        <a:bodyPr/>
        <a:lstStyle/>
        <a:p>
          <a:endParaRPr lang="en-US"/>
        </a:p>
      </dgm:t>
    </dgm:pt>
    <dgm:pt modelId="{E91A958D-2FE1-405D-92F6-A20265AE40BA}" type="sibTrans" cxnId="{8439F135-0D4D-459E-82ED-2950CF68ADF4}">
      <dgm:prSet/>
      <dgm:spPr/>
      <dgm:t>
        <a:bodyPr/>
        <a:lstStyle/>
        <a:p>
          <a:endParaRPr lang="en-US"/>
        </a:p>
      </dgm:t>
    </dgm:pt>
    <dgm:pt modelId="{FCA8F605-B9C7-4ED7-B280-59ACE3B511C5}">
      <dgm:prSet/>
      <dgm:spPr/>
      <dgm:t>
        <a:bodyPr/>
        <a:lstStyle/>
        <a:p>
          <a:r>
            <a:rPr lang="en-US" dirty="0"/>
            <a:t>Filter out background super pixels via ‘Well Depth’</a:t>
          </a:r>
        </a:p>
      </dgm:t>
    </dgm:pt>
    <dgm:pt modelId="{F7B17ABA-DA91-44BD-9544-913EDE9342CF}" type="parTrans" cxnId="{E635BECD-FB8B-418B-82D4-46D5E5BDA283}">
      <dgm:prSet/>
      <dgm:spPr/>
      <dgm:t>
        <a:bodyPr/>
        <a:lstStyle/>
        <a:p>
          <a:endParaRPr lang="en-US"/>
        </a:p>
      </dgm:t>
    </dgm:pt>
    <dgm:pt modelId="{C9425843-5C8F-4B42-856E-4197D83DC8B1}" type="sibTrans" cxnId="{E635BECD-FB8B-418B-82D4-46D5E5BDA283}">
      <dgm:prSet/>
      <dgm:spPr/>
      <dgm:t>
        <a:bodyPr/>
        <a:lstStyle/>
        <a:p>
          <a:endParaRPr lang="en-US"/>
        </a:p>
      </dgm:t>
    </dgm:pt>
    <dgm:pt modelId="{98E65300-5468-4848-9CFD-FDAE2B4A2E9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Make Focus Prediction</a:t>
          </a:r>
        </a:p>
      </dgm:t>
    </dgm:pt>
    <dgm:pt modelId="{B110EBB8-8C3C-4E79-BC82-9C990AED16F9}" type="parTrans" cxnId="{C61A2C55-BA7D-4F71-B2A2-1E804AFA8A2D}">
      <dgm:prSet/>
      <dgm:spPr/>
      <dgm:t>
        <a:bodyPr/>
        <a:lstStyle/>
        <a:p>
          <a:endParaRPr lang="en-US"/>
        </a:p>
      </dgm:t>
    </dgm:pt>
    <dgm:pt modelId="{DFF76400-504E-4EC6-865C-C07710D24E5A}" type="sibTrans" cxnId="{C61A2C55-BA7D-4F71-B2A2-1E804AFA8A2D}">
      <dgm:prSet/>
      <dgm:spPr/>
      <dgm:t>
        <a:bodyPr/>
        <a:lstStyle/>
        <a:p>
          <a:endParaRPr lang="en-US"/>
        </a:p>
      </dgm:t>
    </dgm:pt>
    <dgm:pt modelId="{9F0F3B91-33E1-47ED-9CDE-B9620D6EDCCF}">
      <dgm:prSet/>
      <dgm:spPr/>
      <dgm:t>
        <a:bodyPr/>
        <a:lstStyle/>
        <a:p>
          <a:r>
            <a:rPr lang="en-US" dirty="0"/>
            <a:t>Take 3 point reciprocal </a:t>
          </a:r>
          <a:r>
            <a:rPr lang="en-US" dirty="0" err="1"/>
            <a:t>brenner</a:t>
          </a:r>
          <a:r>
            <a:rPr lang="en-US" dirty="0"/>
            <a:t> score, solve quad equation and solve for derivative = 0 to find projected focus position. Use Gauss-Jordan reduction to solve</a:t>
          </a:r>
        </a:p>
      </dgm:t>
    </dgm:pt>
    <dgm:pt modelId="{4337CA40-124E-40F4-B9CE-72EBE7FB7C8F}" type="parTrans" cxnId="{2D829E28-6081-4112-86D7-46E5A5B185B0}">
      <dgm:prSet/>
      <dgm:spPr/>
      <dgm:t>
        <a:bodyPr/>
        <a:lstStyle/>
        <a:p>
          <a:endParaRPr lang="en-US"/>
        </a:p>
      </dgm:t>
    </dgm:pt>
    <dgm:pt modelId="{0CB5936A-AE3B-494D-ACED-CCA352D4A354}" type="sibTrans" cxnId="{2D829E28-6081-4112-86D7-46E5A5B185B0}">
      <dgm:prSet/>
      <dgm:spPr/>
      <dgm:t>
        <a:bodyPr/>
        <a:lstStyle/>
        <a:p>
          <a:endParaRPr lang="en-US"/>
        </a:p>
      </dgm:t>
    </dgm:pt>
    <dgm:pt modelId="{95F7843B-2764-41C7-9ABC-AEEC4FDC600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Fit Plane</a:t>
          </a:r>
        </a:p>
      </dgm:t>
    </dgm:pt>
    <dgm:pt modelId="{804CBF1A-D161-4460-8449-02BDBBBC0A35}" type="parTrans" cxnId="{B5841AFA-DEEF-469B-8996-34E0E9CAECCF}">
      <dgm:prSet/>
      <dgm:spPr/>
      <dgm:t>
        <a:bodyPr/>
        <a:lstStyle/>
        <a:p>
          <a:endParaRPr lang="en-US"/>
        </a:p>
      </dgm:t>
    </dgm:pt>
    <dgm:pt modelId="{727272E4-78B1-4139-AF4E-45BD638F3CAF}" type="sibTrans" cxnId="{B5841AFA-DEEF-469B-8996-34E0E9CAECCF}">
      <dgm:prSet/>
      <dgm:spPr/>
      <dgm:t>
        <a:bodyPr/>
        <a:lstStyle/>
        <a:p>
          <a:endParaRPr lang="en-US"/>
        </a:p>
      </dgm:t>
    </dgm:pt>
    <dgm:pt modelId="{0E13D9BE-5055-4609-814E-E232FDC72E4C}">
      <dgm:prSet/>
      <dgm:spPr/>
      <dgm:t>
        <a:bodyPr/>
        <a:lstStyle/>
        <a:p>
          <a:r>
            <a:rPr lang="en-US" dirty="0"/>
            <a:t>Fit best plane to all points (X,Y, Predicted focus z position)</a:t>
          </a:r>
        </a:p>
      </dgm:t>
    </dgm:pt>
    <dgm:pt modelId="{912C1F11-69E3-4365-8A35-44CC22DEDAEB}" type="parTrans" cxnId="{208E9094-7FA1-4D25-B8CE-004479725405}">
      <dgm:prSet/>
      <dgm:spPr/>
      <dgm:t>
        <a:bodyPr/>
        <a:lstStyle/>
        <a:p>
          <a:endParaRPr lang="en-US"/>
        </a:p>
      </dgm:t>
    </dgm:pt>
    <dgm:pt modelId="{155D6B7E-BABB-4B0C-97A3-4EEEDD663BB7}" type="sibTrans" cxnId="{208E9094-7FA1-4D25-B8CE-004479725405}">
      <dgm:prSet/>
      <dgm:spPr/>
      <dgm:t>
        <a:bodyPr/>
        <a:lstStyle/>
        <a:p>
          <a:endParaRPr lang="en-US"/>
        </a:p>
      </dgm:t>
    </dgm:pt>
    <dgm:pt modelId="{FF0FA6BC-DF5B-4B31-95BD-A514189C6776}">
      <dgm:prSet/>
      <dgm:spPr/>
      <dgm:t>
        <a:bodyPr/>
        <a:lstStyle/>
        <a:p>
          <a:r>
            <a:rPr lang="en-US" dirty="0"/>
            <a:t>Use outlier dampening loss function to best fit with</a:t>
          </a:r>
        </a:p>
      </dgm:t>
    </dgm:pt>
    <dgm:pt modelId="{E0D509E6-712A-4ADE-B5F5-A2D764D20D78}" type="parTrans" cxnId="{1BDD2FDC-2D94-4411-9E08-A56BABF028AA}">
      <dgm:prSet/>
      <dgm:spPr/>
      <dgm:t>
        <a:bodyPr/>
        <a:lstStyle/>
        <a:p>
          <a:endParaRPr lang="en-US"/>
        </a:p>
      </dgm:t>
    </dgm:pt>
    <dgm:pt modelId="{53DA37FD-D9B0-4E66-8719-D941A5DD7FD6}" type="sibTrans" cxnId="{1BDD2FDC-2D94-4411-9E08-A56BABF028AA}">
      <dgm:prSet/>
      <dgm:spPr/>
      <dgm:t>
        <a:bodyPr/>
        <a:lstStyle/>
        <a:p>
          <a:endParaRPr lang="en-US"/>
        </a:p>
      </dgm:t>
    </dgm:pt>
    <dgm:pt modelId="{10886EEC-9AB2-43BF-A4AF-67E967147A7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Populate Focus Map</a:t>
          </a:r>
        </a:p>
      </dgm:t>
    </dgm:pt>
    <dgm:pt modelId="{C9D606DF-1FD1-423A-A499-9F771261A001}" type="parTrans" cxnId="{4599D809-321A-4DED-B5FA-960C237342FB}">
      <dgm:prSet/>
      <dgm:spPr/>
      <dgm:t>
        <a:bodyPr/>
        <a:lstStyle/>
        <a:p>
          <a:endParaRPr lang="en-US"/>
        </a:p>
      </dgm:t>
    </dgm:pt>
    <dgm:pt modelId="{C20677E8-2D16-419E-A785-C0469118953F}" type="sibTrans" cxnId="{4599D809-321A-4DED-B5FA-960C237342FB}">
      <dgm:prSet/>
      <dgm:spPr/>
      <dgm:t>
        <a:bodyPr/>
        <a:lstStyle/>
        <a:p>
          <a:endParaRPr lang="en-US"/>
        </a:p>
      </dgm:t>
    </dgm:pt>
    <dgm:pt modelId="{98CB82E5-7F94-4EFF-9D25-83B5EF2323FF}">
      <dgm:prSet/>
      <dgm:spPr/>
      <dgm:t>
        <a:bodyPr/>
        <a:lstStyle/>
        <a:p>
          <a:r>
            <a:rPr lang="en-US" dirty="0"/>
            <a:t>Use Plane(XY coordinates) to determine Z position for focus map</a:t>
          </a:r>
        </a:p>
      </dgm:t>
    </dgm:pt>
    <dgm:pt modelId="{F2701591-30E6-4280-AD6C-18DE851409C5}" type="parTrans" cxnId="{982F5748-AB10-48BB-B9AC-A03D98953D33}">
      <dgm:prSet/>
      <dgm:spPr/>
      <dgm:t>
        <a:bodyPr/>
        <a:lstStyle/>
        <a:p>
          <a:endParaRPr lang="en-US"/>
        </a:p>
      </dgm:t>
    </dgm:pt>
    <dgm:pt modelId="{830C6404-1EC4-4D4D-8466-B2B8900460D3}" type="sibTrans" cxnId="{982F5748-AB10-48BB-B9AC-A03D98953D33}">
      <dgm:prSet/>
      <dgm:spPr/>
      <dgm:t>
        <a:bodyPr/>
        <a:lstStyle/>
        <a:p>
          <a:endParaRPr lang="en-US"/>
        </a:p>
      </dgm:t>
    </dgm:pt>
    <dgm:pt modelId="{87190A8A-D8B4-474C-AD5B-6CB6AD4A505A}">
      <dgm:prSet/>
      <dgm:spPr/>
      <dgm:t>
        <a:bodyPr/>
        <a:lstStyle/>
        <a:p>
          <a:r>
            <a:rPr lang="en-US" dirty="0"/>
            <a:t>Pop FM array with depth of focus across 1 FOV</a:t>
          </a:r>
        </a:p>
      </dgm:t>
    </dgm:pt>
    <dgm:pt modelId="{E8EDC3A8-15DE-4351-AF84-E8D1A704D990}" type="parTrans" cxnId="{AB34FD25-BE90-4036-96C3-A582C6063001}">
      <dgm:prSet/>
      <dgm:spPr/>
      <dgm:t>
        <a:bodyPr/>
        <a:lstStyle/>
        <a:p>
          <a:endParaRPr lang="en-US"/>
        </a:p>
      </dgm:t>
    </dgm:pt>
    <dgm:pt modelId="{DED616E7-6635-442A-B656-7BCC3FCD70C7}" type="sibTrans" cxnId="{AB34FD25-BE90-4036-96C3-A582C6063001}">
      <dgm:prSet/>
      <dgm:spPr/>
      <dgm:t>
        <a:bodyPr/>
        <a:lstStyle/>
        <a:p>
          <a:endParaRPr lang="en-US"/>
        </a:p>
      </dgm:t>
    </dgm:pt>
    <dgm:pt modelId="{F0326096-EC9E-4823-9684-FC05D6C76BCF}">
      <dgm:prSet/>
      <dgm:spPr/>
      <dgm:t>
        <a:bodyPr/>
        <a:lstStyle/>
        <a:p>
          <a:r>
            <a:rPr lang="en-US" dirty="0"/>
            <a:t>Z value in FM is top value. Work down when capturing more planes</a:t>
          </a:r>
        </a:p>
      </dgm:t>
    </dgm:pt>
    <dgm:pt modelId="{4709660D-9B68-46FF-B97D-93CB83AE1AB1}" type="parTrans" cxnId="{3C365DD5-A298-45DD-B829-8EE079DC2A4D}">
      <dgm:prSet/>
      <dgm:spPr/>
      <dgm:t>
        <a:bodyPr/>
        <a:lstStyle/>
        <a:p>
          <a:endParaRPr lang="en-US"/>
        </a:p>
      </dgm:t>
    </dgm:pt>
    <dgm:pt modelId="{A447AFE6-6639-4C6B-8A31-35FDB2A1548F}" type="sibTrans" cxnId="{3C365DD5-A298-45DD-B829-8EE079DC2A4D}">
      <dgm:prSet/>
      <dgm:spPr/>
      <dgm:t>
        <a:bodyPr/>
        <a:lstStyle/>
        <a:p>
          <a:endParaRPr lang="en-US"/>
        </a:p>
      </dgm:t>
    </dgm:pt>
    <dgm:pt modelId="{112D1CAA-D395-41ED-9A75-164FD2BB37E1}" type="pres">
      <dgm:prSet presAssocID="{3AE97502-9722-4C52-9DF1-15AEE197C597}" presName="Name0" presStyleCnt="0">
        <dgm:presLayoutVars>
          <dgm:dir/>
          <dgm:resizeHandles/>
        </dgm:presLayoutVars>
      </dgm:prSet>
      <dgm:spPr/>
    </dgm:pt>
    <dgm:pt modelId="{F536D01B-B6EB-4EA9-B54E-E3B2758EF36F}" type="pres">
      <dgm:prSet presAssocID="{1D98B207-9E81-4167-B481-FD2D98B70E63}" presName="compNode" presStyleCnt="0"/>
      <dgm:spPr/>
    </dgm:pt>
    <dgm:pt modelId="{0353605B-F57D-46EB-80F5-D5FB31386986}" type="pres">
      <dgm:prSet presAssocID="{1D98B207-9E81-4167-B481-FD2D98B70E63}" presName="dummyConnPt" presStyleCnt="0"/>
      <dgm:spPr/>
    </dgm:pt>
    <dgm:pt modelId="{522C7ABC-7518-412B-833F-F58B31599152}" type="pres">
      <dgm:prSet presAssocID="{1D98B207-9E81-4167-B481-FD2D98B70E63}" presName="node" presStyleLbl="node1" presStyleIdx="0" presStyleCnt="9">
        <dgm:presLayoutVars>
          <dgm:bulletEnabled val="1"/>
        </dgm:presLayoutVars>
      </dgm:prSet>
      <dgm:spPr/>
    </dgm:pt>
    <dgm:pt modelId="{F3399CE2-C13F-47B3-AC43-76BD96AB85CB}" type="pres">
      <dgm:prSet presAssocID="{28EFAB71-D68D-4D17-98F9-13FC4F491550}" presName="sibTrans" presStyleLbl="bgSibTrans2D1" presStyleIdx="0" presStyleCnt="8"/>
      <dgm:spPr/>
    </dgm:pt>
    <dgm:pt modelId="{4A1D4AD7-BD26-4DFF-BD10-108B6761DA49}" type="pres">
      <dgm:prSet presAssocID="{1FAD0936-7C98-4F53-860D-D4FF41D689F1}" presName="compNode" presStyleCnt="0"/>
      <dgm:spPr/>
    </dgm:pt>
    <dgm:pt modelId="{89D8A8DC-2DA5-4922-9DF7-711215468F24}" type="pres">
      <dgm:prSet presAssocID="{1FAD0936-7C98-4F53-860D-D4FF41D689F1}" presName="dummyConnPt" presStyleCnt="0"/>
      <dgm:spPr/>
    </dgm:pt>
    <dgm:pt modelId="{19205AC7-DBB5-488E-8F51-5E76282C7FD0}" type="pres">
      <dgm:prSet presAssocID="{1FAD0936-7C98-4F53-860D-D4FF41D689F1}" presName="node" presStyleLbl="node1" presStyleIdx="1" presStyleCnt="9">
        <dgm:presLayoutVars>
          <dgm:bulletEnabled val="1"/>
        </dgm:presLayoutVars>
      </dgm:prSet>
      <dgm:spPr/>
    </dgm:pt>
    <dgm:pt modelId="{37AFA178-22A8-4683-97D1-5B556534F0BA}" type="pres">
      <dgm:prSet presAssocID="{BE50A2E6-9EA3-4D38-9D20-AC614E87BA03}" presName="sibTrans" presStyleLbl="bgSibTrans2D1" presStyleIdx="1" presStyleCnt="8"/>
      <dgm:spPr/>
    </dgm:pt>
    <dgm:pt modelId="{F2760F4E-7FD1-4CB1-8393-90BD8B878891}" type="pres">
      <dgm:prSet presAssocID="{B9704839-1A99-46A2-8A3A-E0FE62E22C62}" presName="compNode" presStyleCnt="0"/>
      <dgm:spPr/>
    </dgm:pt>
    <dgm:pt modelId="{739E0ADC-E116-4BDF-987E-12E17766CADD}" type="pres">
      <dgm:prSet presAssocID="{B9704839-1A99-46A2-8A3A-E0FE62E22C62}" presName="dummyConnPt" presStyleCnt="0"/>
      <dgm:spPr/>
    </dgm:pt>
    <dgm:pt modelId="{45AB359D-001A-4D60-B44D-1DECCFCDACA5}" type="pres">
      <dgm:prSet presAssocID="{B9704839-1A99-46A2-8A3A-E0FE62E22C62}" presName="node" presStyleLbl="node1" presStyleIdx="2" presStyleCnt="9">
        <dgm:presLayoutVars>
          <dgm:bulletEnabled val="1"/>
        </dgm:presLayoutVars>
      </dgm:prSet>
      <dgm:spPr/>
    </dgm:pt>
    <dgm:pt modelId="{AEA8BDC5-C509-499B-B561-7BEF1A1CC871}" type="pres">
      <dgm:prSet presAssocID="{5C71CB2E-550C-4A47-AA5F-5AD4D576D82F}" presName="sibTrans" presStyleLbl="bgSibTrans2D1" presStyleIdx="2" presStyleCnt="8"/>
      <dgm:spPr/>
    </dgm:pt>
    <dgm:pt modelId="{A4C950BA-7769-4FC8-8A90-FFA0B6DC0147}" type="pres">
      <dgm:prSet presAssocID="{F3FF9FF5-3831-492F-B0AB-77545E2D83B6}" presName="compNode" presStyleCnt="0"/>
      <dgm:spPr/>
    </dgm:pt>
    <dgm:pt modelId="{FD886DE4-B646-49EC-AAD6-85C079BAB250}" type="pres">
      <dgm:prSet presAssocID="{F3FF9FF5-3831-492F-B0AB-77545E2D83B6}" presName="dummyConnPt" presStyleCnt="0"/>
      <dgm:spPr/>
    </dgm:pt>
    <dgm:pt modelId="{F2649B02-3072-44F9-9533-AF554899A956}" type="pres">
      <dgm:prSet presAssocID="{F3FF9FF5-3831-492F-B0AB-77545E2D83B6}" presName="node" presStyleLbl="node1" presStyleIdx="3" presStyleCnt="9">
        <dgm:presLayoutVars>
          <dgm:bulletEnabled val="1"/>
        </dgm:presLayoutVars>
      </dgm:prSet>
      <dgm:spPr/>
    </dgm:pt>
    <dgm:pt modelId="{B7BB2392-BB5E-4DF1-BF99-7E7D560AD433}" type="pres">
      <dgm:prSet presAssocID="{4A02BFFF-CDD4-4E4A-B819-EEE4E76D45F9}" presName="sibTrans" presStyleLbl="bgSibTrans2D1" presStyleIdx="3" presStyleCnt="8"/>
      <dgm:spPr/>
    </dgm:pt>
    <dgm:pt modelId="{73655090-BBA1-4972-B6CD-9E4A364E0C55}" type="pres">
      <dgm:prSet presAssocID="{241E984C-5826-4088-A783-17B6B42821B7}" presName="compNode" presStyleCnt="0"/>
      <dgm:spPr/>
    </dgm:pt>
    <dgm:pt modelId="{303F1923-CF06-465A-9407-05E13B1BA033}" type="pres">
      <dgm:prSet presAssocID="{241E984C-5826-4088-A783-17B6B42821B7}" presName="dummyConnPt" presStyleCnt="0"/>
      <dgm:spPr/>
    </dgm:pt>
    <dgm:pt modelId="{0186F601-4ED0-493D-91DF-47CD7407BCE6}" type="pres">
      <dgm:prSet presAssocID="{241E984C-5826-4088-A783-17B6B42821B7}" presName="node" presStyleLbl="node1" presStyleIdx="4" presStyleCnt="9">
        <dgm:presLayoutVars>
          <dgm:bulletEnabled val="1"/>
        </dgm:presLayoutVars>
      </dgm:prSet>
      <dgm:spPr/>
    </dgm:pt>
    <dgm:pt modelId="{096A5486-9BA7-4FE9-9644-07F530312A0B}" type="pres">
      <dgm:prSet presAssocID="{EA5C2210-740A-4ACA-A2A2-9DD4EA4B9ABF}" presName="sibTrans" presStyleLbl="bgSibTrans2D1" presStyleIdx="4" presStyleCnt="8"/>
      <dgm:spPr/>
    </dgm:pt>
    <dgm:pt modelId="{3050C2BA-AC02-48B8-997C-AD7247B6717A}" type="pres">
      <dgm:prSet presAssocID="{60C678A0-0797-4AEC-8E27-EE6B9D8BA508}" presName="compNode" presStyleCnt="0"/>
      <dgm:spPr/>
    </dgm:pt>
    <dgm:pt modelId="{B3A91D22-6360-4D9F-BCE3-4CFC823C581A}" type="pres">
      <dgm:prSet presAssocID="{60C678A0-0797-4AEC-8E27-EE6B9D8BA508}" presName="dummyConnPt" presStyleCnt="0"/>
      <dgm:spPr/>
    </dgm:pt>
    <dgm:pt modelId="{8FD1F347-C834-4A13-835D-94E4B115E8E4}" type="pres">
      <dgm:prSet presAssocID="{60C678A0-0797-4AEC-8E27-EE6B9D8BA508}" presName="node" presStyleLbl="node1" presStyleIdx="5" presStyleCnt="9">
        <dgm:presLayoutVars>
          <dgm:bulletEnabled val="1"/>
        </dgm:presLayoutVars>
      </dgm:prSet>
      <dgm:spPr/>
    </dgm:pt>
    <dgm:pt modelId="{C2DB39C2-1DF2-407C-B141-E86562C1EEDC}" type="pres">
      <dgm:prSet presAssocID="{CA5F483F-A46A-4E6B-9F07-C7E5936D30D6}" presName="sibTrans" presStyleLbl="bgSibTrans2D1" presStyleIdx="5" presStyleCnt="8"/>
      <dgm:spPr/>
    </dgm:pt>
    <dgm:pt modelId="{12406B2E-CD4A-4862-988E-E2B886B21650}" type="pres">
      <dgm:prSet presAssocID="{98E65300-5468-4848-9CFD-FDAE2B4A2E93}" presName="compNode" presStyleCnt="0"/>
      <dgm:spPr/>
    </dgm:pt>
    <dgm:pt modelId="{34939C88-CDF9-4F23-91A5-DF47F9EC5F39}" type="pres">
      <dgm:prSet presAssocID="{98E65300-5468-4848-9CFD-FDAE2B4A2E93}" presName="dummyConnPt" presStyleCnt="0"/>
      <dgm:spPr/>
    </dgm:pt>
    <dgm:pt modelId="{9898C62D-213D-4A62-9476-96E0FD66E303}" type="pres">
      <dgm:prSet presAssocID="{98E65300-5468-4848-9CFD-FDAE2B4A2E93}" presName="node" presStyleLbl="node1" presStyleIdx="6" presStyleCnt="9">
        <dgm:presLayoutVars>
          <dgm:bulletEnabled val="1"/>
        </dgm:presLayoutVars>
      </dgm:prSet>
      <dgm:spPr/>
    </dgm:pt>
    <dgm:pt modelId="{864A58B4-1299-4562-8E70-1FFE22770152}" type="pres">
      <dgm:prSet presAssocID="{DFF76400-504E-4EC6-865C-C07710D24E5A}" presName="sibTrans" presStyleLbl="bgSibTrans2D1" presStyleIdx="6" presStyleCnt="8"/>
      <dgm:spPr/>
    </dgm:pt>
    <dgm:pt modelId="{00FD8486-8257-4668-99CD-34D851182985}" type="pres">
      <dgm:prSet presAssocID="{95F7843B-2764-41C7-9ABC-AEEC4FDC600E}" presName="compNode" presStyleCnt="0"/>
      <dgm:spPr/>
    </dgm:pt>
    <dgm:pt modelId="{12B0D3DC-E3FA-4255-9DA5-C82665798CDB}" type="pres">
      <dgm:prSet presAssocID="{95F7843B-2764-41C7-9ABC-AEEC4FDC600E}" presName="dummyConnPt" presStyleCnt="0"/>
      <dgm:spPr/>
    </dgm:pt>
    <dgm:pt modelId="{27936896-3E6D-45BE-A363-822F5E62F85B}" type="pres">
      <dgm:prSet presAssocID="{95F7843B-2764-41C7-9ABC-AEEC4FDC600E}" presName="node" presStyleLbl="node1" presStyleIdx="7" presStyleCnt="9">
        <dgm:presLayoutVars>
          <dgm:bulletEnabled val="1"/>
        </dgm:presLayoutVars>
      </dgm:prSet>
      <dgm:spPr/>
    </dgm:pt>
    <dgm:pt modelId="{EC5E0C28-B80B-479E-B512-EB6114FA657A}" type="pres">
      <dgm:prSet presAssocID="{727272E4-78B1-4139-AF4E-45BD638F3CAF}" presName="sibTrans" presStyleLbl="bgSibTrans2D1" presStyleIdx="7" presStyleCnt="8"/>
      <dgm:spPr/>
    </dgm:pt>
    <dgm:pt modelId="{58C99A23-4789-4555-BB40-E81ADABB768E}" type="pres">
      <dgm:prSet presAssocID="{10886EEC-9AB2-43BF-A4AF-67E967147A72}" presName="compNode" presStyleCnt="0"/>
      <dgm:spPr/>
    </dgm:pt>
    <dgm:pt modelId="{F5CBC0A0-D50B-43EA-B67D-90F93E8AF1A7}" type="pres">
      <dgm:prSet presAssocID="{10886EEC-9AB2-43BF-A4AF-67E967147A72}" presName="dummyConnPt" presStyleCnt="0"/>
      <dgm:spPr/>
    </dgm:pt>
    <dgm:pt modelId="{87A42A06-A370-44BB-A987-CC10B0F7DBF6}" type="pres">
      <dgm:prSet presAssocID="{10886EEC-9AB2-43BF-A4AF-67E967147A72}" presName="node" presStyleLbl="node1" presStyleIdx="8" presStyleCnt="9">
        <dgm:presLayoutVars>
          <dgm:bulletEnabled val="1"/>
        </dgm:presLayoutVars>
      </dgm:prSet>
      <dgm:spPr/>
    </dgm:pt>
  </dgm:ptLst>
  <dgm:cxnLst>
    <dgm:cxn modelId="{2C0D1C00-5DBE-47AE-8E76-55EEA7E3A58C}" type="presOf" srcId="{28EFAB71-D68D-4D17-98F9-13FC4F491550}" destId="{F3399CE2-C13F-47B3-AC43-76BD96AB85CB}" srcOrd="0" destOrd="0" presId="urn:microsoft.com/office/officeart/2005/8/layout/bProcess4"/>
    <dgm:cxn modelId="{CAEA2A07-91EA-4B17-8035-45CC66B80892}" type="presOf" srcId="{BE50A2E6-9EA3-4D38-9D20-AC614E87BA03}" destId="{37AFA178-22A8-4683-97D1-5B556534F0BA}" srcOrd="0" destOrd="0" presId="urn:microsoft.com/office/officeart/2005/8/layout/bProcess4"/>
    <dgm:cxn modelId="{19F05609-7E20-42EA-8CC0-2DCBF9B1878F}" type="presOf" srcId="{1D98B207-9E81-4167-B481-FD2D98B70E63}" destId="{522C7ABC-7518-412B-833F-F58B31599152}" srcOrd="0" destOrd="0" presId="urn:microsoft.com/office/officeart/2005/8/layout/bProcess4"/>
    <dgm:cxn modelId="{D1C9B909-DC4C-42D9-A4C1-0B45AC6C43D9}" srcId="{1FAD0936-7C98-4F53-860D-D4FF41D689F1}" destId="{ADFC9FFE-5440-4581-B999-728DA05044DD}" srcOrd="0" destOrd="0" parTransId="{C1A91F30-17FF-435C-8C84-E269702EF620}" sibTransId="{5A01D07F-11D3-4AA7-B5FB-7A13527DEA20}"/>
    <dgm:cxn modelId="{4599D809-321A-4DED-B5FA-960C237342FB}" srcId="{3AE97502-9722-4C52-9DF1-15AEE197C597}" destId="{10886EEC-9AB2-43BF-A4AF-67E967147A72}" srcOrd="8" destOrd="0" parTransId="{C9D606DF-1FD1-423A-A499-9F771261A001}" sibTransId="{C20677E8-2D16-419E-A785-C0469118953F}"/>
    <dgm:cxn modelId="{D590660B-B8FD-461F-BC99-B74612E65113}" type="presOf" srcId="{5C71CB2E-550C-4A47-AA5F-5AD4D576D82F}" destId="{AEA8BDC5-C509-499B-B561-7BEF1A1CC871}" srcOrd="0" destOrd="0" presId="urn:microsoft.com/office/officeart/2005/8/layout/bProcess4"/>
    <dgm:cxn modelId="{58A30513-936E-45C2-814F-9068B8E1F2FE}" type="presOf" srcId="{AF7F81A5-687F-4031-8B65-3D4AAC3FA7AE}" destId="{F2649B02-3072-44F9-9533-AF554899A956}" srcOrd="0" destOrd="1" presId="urn:microsoft.com/office/officeart/2005/8/layout/bProcess4"/>
    <dgm:cxn modelId="{47E72C13-76EE-4CDC-90F3-7E0074B754EE}" type="presOf" srcId="{FF0FA6BC-DF5B-4B31-95BD-A514189C6776}" destId="{27936896-3E6D-45BE-A363-822F5E62F85B}" srcOrd="0" destOrd="2" presId="urn:microsoft.com/office/officeart/2005/8/layout/bProcess4"/>
    <dgm:cxn modelId="{07AD6C16-438B-4C6B-B6B3-0C097E58A75A}" type="presOf" srcId="{98E65300-5468-4848-9CFD-FDAE2B4A2E93}" destId="{9898C62D-213D-4A62-9476-96E0FD66E303}" srcOrd="0" destOrd="0" presId="urn:microsoft.com/office/officeart/2005/8/layout/bProcess4"/>
    <dgm:cxn modelId="{DEB2BA1E-330C-4E8C-AB07-329B839D1538}" type="presOf" srcId="{727272E4-78B1-4139-AF4E-45BD638F3CAF}" destId="{EC5E0C28-B80B-479E-B512-EB6114FA657A}" srcOrd="0" destOrd="0" presId="urn:microsoft.com/office/officeart/2005/8/layout/bProcess4"/>
    <dgm:cxn modelId="{7B7B031F-E8B7-44E4-A63E-0C53FDFB8DC8}" srcId="{B9704839-1A99-46A2-8A3A-E0FE62E22C62}" destId="{82876000-6048-443A-8AC9-B90B2DB9FBC9}" srcOrd="0" destOrd="0" parTransId="{FF273676-E8BD-481C-B622-B11A4463E824}" sibTransId="{BCD0F062-F41C-4BB3-8739-54FE7C985A95}"/>
    <dgm:cxn modelId="{35022820-A833-4B18-9030-7E0237BFEA8F}" srcId="{B9704839-1A99-46A2-8A3A-E0FE62E22C62}" destId="{F63DABB0-FA3C-4C24-9894-AED61177DDB7}" srcOrd="1" destOrd="0" parTransId="{85092332-E4EB-4E62-855A-729AB69CAED4}" sibTransId="{2224BF4E-6674-4550-BBCF-3D18F7C4E185}"/>
    <dgm:cxn modelId="{AB34FD25-BE90-4036-96C3-A582C6063001}" srcId="{10886EEC-9AB2-43BF-A4AF-67E967147A72}" destId="{87190A8A-D8B4-474C-AD5B-6CB6AD4A505A}" srcOrd="1" destOrd="0" parTransId="{E8EDC3A8-15DE-4351-AF84-E8D1A704D990}" sibTransId="{DED616E7-6635-442A-B656-7BCC3FCD70C7}"/>
    <dgm:cxn modelId="{5E082D28-E105-4D81-8F09-D232F5020BEB}" type="presOf" srcId="{0E13D9BE-5055-4609-814E-E232FDC72E4C}" destId="{27936896-3E6D-45BE-A363-822F5E62F85B}" srcOrd="0" destOrd="1" presId="urn:microsoft.com/office/officeart/2005/8/layout/bProcess4"/>
    <dgm:cxn modelId="{2D829E28-6081-4112-86D7-46E5A5B185B0}" srcId="{98E65300-5468-4848-9CFD-FDAE2B4A2E93}" destId="{9F0F3B91-33E1-47ED-9CDE-B9620D6EDCCF}" srcOrd="0" destOrd="0" parTransId="{4337CA40-124E-40F4-B9CE-72EBE7FB7C8F}" sibTransId="{0CB5936A-AE3B-494D-ACED-CCA352D4A354}"/>
    <dgm:cxn modelId="{1F510B2E-CF0F-4F5B-BDC6-50D92997D1D4}" type="presOf" srcId="{F0326096-EC9E-4823-9684-FC05D6C76BCF}" destId="{87A42A06-A370-44BB-A987-CC10B0F7DBF6}" srcOrd="0" destOrd="3" presId="urn:microsoft.com/office/officeart/2005/8/layout/bProcess4"/>
    <dgm:cxn modelId="{8439F135-0D4D-459E-82ED-2950CF68ADF4}" srcId="{241E984C-5826-4088-A783-17B6B42821B7}" destId="{A4DFD445-3823-48DA-88CB-B86C4A1A3BEA}" srcOrd="1" destOrd="0" parTransId="{606BFEDB-DB79-4D4A-8C91-202CA24AEC35}" sibTransId="{E91A958D-2FE1-405D-92F6-A20265AE40BA}"/>
    <dgm:cxn modelId="{CF108439-2D40-48FB-8964-2C5A7A561784}" type="presOf" srcId="{82876000-6048-443A-8AC9-B90B2DB9FBC9}" destId="{45AB359D-001A-4D60-B44D-1DECCFCDACA5}" srcOrd="0" destOrd="1" presId="urn:microsoft.com/office/officeart/2005/8/layout/bProcess4"/>
    <dgm:cxn modelId="{9375115C-7F9E-40EA-99AA-F1B1AB279A1F}" type="presOf" srcId="{A4DFD445-3823-48DA-88CB-B86C4A1A3BEA}" destId="{0186F601-4ED0-493D-91DF-47CD7407BCE6}" srcOrd="0" destOrd="2" presId="urn:microsoft.com/office/officeart/2005/8/layout/bProcess4"/>
    <dgm:cxn modelId="{1A850C5E-F0D5-4CFF-859D-9D7BBA14CE4E}" srcId="{F3FF9FF5-3831-492F-B0AB-77545E2D83B6}" destId="{AF7F81A5-687F-4031-8B65-3D4AAC3FA7AE}" srcOrd="0" destOrd="0" parTransId="{440E0D52-D6F5-4210-9873-DB43A54E18A1}" sibTransId="{227BEC66-9F2B-43F6-A96C-E711ED23E540}"/>
    <dgm:cxn modelId="{D9640242-7674-483E-93FD-432BFE4EB459}" srcId="{3AE97502-9722-4C52-9DF1-15AEE197C597}" destId="{B9704839-1A99-46A2-8A3A-E0FE62E22C62}" srcOrd="2" destOrd="0" parTransId="{78A98478-F2E9-441D-81EC-E72F553832AE}" sibTransId="{5C71CB2E-550C-4A47-AA5F-5AD4D576D82F}"/>
    <dgm:cxn modelId="{4DB4A263-D9E8-4164-B960-0796B4A932E7}" srcId="{3AE97502-9722-4C52-9DF1-15AEE197C597}" destId="{1FAD0936-7C98-4F53-860D-D4FF41D689F1}" srcOrd="1" destOrd="0" parTransId="{B67248BA-3237-4AE2-A2A6-324995B59DF4}" sibTransId="{BE50A2E6-9EA3-4D38-9D20-AC614E87BA03}"/>
    <dgm:cxn modelId="{CF65FD45-F4A5-48FE-B950-3E776E9F227A}" srcId="{3AE97502-9722-4C52-9DF1-15AEE197C597}" destId="{1D98B207-9E81-4167-B481-FD2D98B70E63}" srcOrd="0" destOrd="0" parTransId="{179971C3-AB4F-4395-A839-28D5D0DCF735}" sibTransId="{28EFAB71-D68D-4D17-98F9-13FC4F491550}"/>
    <dgm:cxn modelId="{0EAD9846-E59B-4D87-BCC6-4B1C5CA30984}" type="presOf" srcId="{10886EEC-9AB2-43BF-A4AF-67E967147A72}" destId="{87A42A06-A370-44BB-A987-CC10B0F7DBF6}" srcOrd="0" destOrd="0" presId="urn:microsoft.com/office/officeart/2005/8/layout/bProcess4"/>
    <dgm:cxn modelId="{C9A67667-A8D3-4573-BC85-6EE1FDF49F99}" type="presOf" srcId="{1607C6F1-7F51-4709-9D9D-C5213E087EB7}" destId="{0186F601-4ED0-493D-91DF-47CD7407BCE6}" srcOrd="0" destOrd="1" presId="urn:microsoft.com/office/officeart/2005/8/layout/bProcess4"/>
    <dgm:cxn modelId="{07390668-206B-497E-B0BB-459159D12FFB}" type="presOf" srcId="{09F97081-2AE0-427B-B261-41E4146E05D1}" destId="{522C7ABC-7518-412B-833F-F58B31599152}" srcOrd="0" destOrd="1" presId="urn:microsoft.com/office/officeart/2005/8/layout/bProcess4"/>
    <dgm:cxn modelId="{982F5748-AB10-48BB-B9AC-A03D98953D33}" srcId="{10886EEC-9AB2-43BF-A4AF-67E967147A72}" destId="{98CB82E5-7F94-4EFF-9D25-83B5EF2323FF}" srcOrd="0" destOrd="0" parTransId="{F2701591-30E6-4280-AD6C-18DE851409C5}" sibTransId="{830C6404-1EC4-4D4D-8466-B2B8900460D3}"/>
    <dgm:cxn modelId="{EEF7D34C-B691-4278-8582-B5826EA30C0D}" srcId="{241E984C-5826-4088-A783-17B6B42821B7}" destId="{1607C6F1-7F51-4709-9D9D-C5213E087EB7}" srcOrd="0" destOrd="0" parTransId="{A4E2D466-D02A-4478-B849-FBBA95D8220F}" sibTransId="{5BDF3A8F-1D4A-4CC7-8CB3-628A643C3AF8}"/>
    <dgm:cxn modelId="{2D442255-97A7-411B-852C-DF3C84676C1B}" type="presOf" srcId="{1FAD0936-7C98-4F53-860D-D4FF41D689F1}" destId="{19205AC7-DBB5-488E-8F51-5E76282C7FD0}" srcOrd="0" destOrd="0" presId="urn:microsoft.com/office/officeart/2005/8/layout/bProcess4"/>
    <dgm:cxn modelId="{C61A2C55-BA7D-4F71-B2A2-1E804AFA8A2D}" srcId="{3AE97502-9722-4C52-9DF1-15AEE197C597}" destId="{98E65300-5468-4848-9CFD-FDAE2B4A2E93}" srcOrd="6" destOrd="0" parTransId="{B110EBB8-8C3C-4E79-BC82-9C990AED16F9}" sibTransId="{DFF76400-504E-4EC6-865C-C07710D24E5A}"/>
    <dgm:cxn modelId="{FD78C889-533C-4500-8B97-74411A252EBD}" type="presOf" srcId="{CA5F483F-A46A-4E6B-9F07-C7E5936D30D6}" destId="{C2DB39C2-1DF2-407C-B141-E86562C1EEDC}" srcOrd="0" destOrd="0" presId="urn:microsoft.com/office/officeart/2005/8/layout/bProcess4"/>
    <dgm:cxn modelId="{F70A0F91-E5A3-4789-9726-6D73E37819DF}" type="presOf" srcId="{87190A8A-D8B4-474C-AD5B-6CB6AD4A505A}" destId="{87A42A06-A370-44BB-A987-CC10B0F7DBF6}" srcOrd="0" destOrd="2" presId="urn:microsoft.com/office/officeart/2005/8/layout/bProcess4"/>
    <dgm:cxn modelId="{12E1ED91-55B3-400D-94A2-1286A394E7BF}" type="presOf" srcId="{241E984C-5826-4088-A783-17B6B42821B7}" destId="{0186F601-4ED0-493D-91DF-47CD7407BCE6}" srcOrd="0" destOrd="0" presId="urn:microsoft.com/office/officeart/2005/8/layout/bProcess4"/>
    <dgm:cxn modelId="{208E9094-7FA1-4D25-B8CE-004479725405}" srcId="{95F7843B-2764-41C7-9ABC-AEEC4FDC600E}" destId="{0E13D9BE-5055-4609-814E-E232FDC72E4C}" srcOrd="0" destOrd="0" parTransId="{912C1F11-69E3-4365-8A35-44CC22DEDAEB}" sibTransId="{155D6B7E-BABB-4B0C-97A3-4EEEDD663BB7}"/>
    <dgm:cxn modelId="{9F2EA99F-3E82-4449-AD13-B15112DC5D08}" type="presOf" srcId="{EA5C2210-740A-4ACA-A2A2-9DD4EA4B9ABF}" destId="{096A5486-9BA7-4FE9-9644-07F530312A0B}" srcOrd="0" destOrd="0" presId="urn:microsoft.com/office/officeart/2005/8/layout/bProcess4"/>
    <dgm:cxn modelId="{FED937A4-934A-44F2-96ED-AC710A61664A}" srcId="{3AE97502-9722-4C52-9DF1-15AEE197C597}" destId="{F3FF9FF5-3831-492F-B0AB-77545E2D83B6}" srcOrd="3" destOrd="0" parTransId="{6B0F2059-19D3-4E4B-AD7E-DADF0A5294C7}" sibTransId="{4A02BFFF-CDD4-4E4A-B819-EEE4E76D45F9}"/>
    <dgm:cxn modelId="{BD127FA8-BB82-44A4-BD3A-480323E5E017}" type="presOf" srcId="{95F7843B-2764-41C7-9ABC-AEEC4FDC600E}" destId="{27936896-3E6D-45BE-A363-822F5E62F85B}" srcOrd="0" destOrd="0" presId="urn:microsoft.com/office/officeart/2005/8/layout/bProcess4"/>
    <dgm:cxn modelId="{0B5720B1-EB06-44C7-B935-C54FA9004CF0}" type="presOf" srcId="{DFF76400-504E-4EC6-865C-C07710D24E5A}" destId="{864A58B4-1299-4562-8E70-1FFE22770152}" srcOrd="0" destOrd="0" presId="urn:microsoft.com/office/officeart/2005/8/layout/bProcess4"/>
    <dgm:cxn modelId="{311546B5-4D0F-4B8C-AF1C-B0379C8B4B50}" type="presOf" srcId="{98CB82E5-7F94-4EFF-9D25-83B5EF2323FF}" destId="{87A42A06-A370-44BB-A987-CC10B0F7DBF6}" srcOrd="0" destOrd="1" presId="urn:microsoft.com/office/officeart/2005/8/layout/bProcess4"/>
    <dgm:cxn modelId="{D12A5AB7-C786-4F12-887B-3EF04C16923F}" type="presOf" srcId="{3AE97502-9722-4C52-9DF1-15AEE197C597}" destId="{112D1CAA-D395-41ED-9A75-164FD2BB37E1}" srcOrd="0" destOrd="0" presId="urn:microsoft.com/office/officeart/2005/8/layout/bProcess4"/>
    <dgm:cxn modelId="{D0C7D3B8-118C-4EC1-BEFE-474D5F6901CB}" type="presOf" srcId="{9F0F3B91-33E1-47ED-9CDE-B9620D6EDCCF}" destId="{9898C62D-213D-4A62-9476-96E0FD66E303}" srcOrd="0" destOrd="1" presId="urn:microsoft.com/office/officeart/2005/8/layout/bProcess4"/>
    <dgm:cxn modelId="{2BCE9BBD-3283-40B6-B60D-1BA7A8A7B656}" srcId="{3AE97502-9722-4C52-9DF1-15AEE197C597}" destId="{60C678A0-0797-4AEC-8E27-EE6B9D8BA508}" srcOrd="5" destOrd="0" parTransId="{5937851F-1559-44A4-8723-45A357A35A35}" sibTransId="{CA5F483F-A46A-4E6B-9F07-C7E5936D30D6}"/>
    <dgm:cxn modelId="{9C1F5CBE-2714-43FF-8DF1-65AB3BCA1D46}" type="presOf" srcId="{B9704839-1A99-46A2-8A3A-E0FE62E22C62}" destId="{45AB359D-001A-4D60-B44D-1DECCFCDACA5}" srcOrd="0" destOrd="0" presId="urn:microsoft.com/office/officeart/2005/8/layout/bProcess4"/>
    <dgm:cxn modelId="{D192CDBE-A674-46F4-B7D8-342F490AFEDE}" type="presOf" srcId="{4A02BFFF-CDD4-4E4A-B819-EEE4E76D45F9}" destId="{B7BB2392-BB5E-4DF1-BF99-7E7D560AD433}" srcOrd="0" destOrd="0" presId="urn:microsoft.com/office/officeart/2005/8/layout/bProcess4"/>
    <dgm:cxn modelId="{ED132DC0-ED8A-4629-9A55-6DAA26A6DCEF}" type="presOf" srcId="{ADFC9FFE-5440-4581-B999-728DA05044DD}" destId="{19205AC7-DBB5-488E-8F51-5E76282C7FD0}" srcOrd="0" destOrd="1" presId="urn:microsoft.com/office/officeart/2005/8/layout/bProcess4"/>
    <dgm:cxn modelId="{3D697BC5-9299-45EE-8F01-4B1C8A3F11F7}" type="presOf" srcId="{60C678A0-0797-4AEC-8E27-EE6B9D8BA508}" destId="{8FD1F347-C834-4A13-835D-94E4B115E8E4}" srcOrd="0" destOrd="0" presId="urn:microsoft.com/office/officeart/2005/8/layout/bProcess4"/>
    <dgm:cxn modelId="{E635BECD-FB8B-418B-82D4-46D5E5BDA283}" srcId="{60C678A0-0797-4AEC-8E27-EE6B9D8BA508}" destId="{FCA8F605-B9C7-4ED7-B280-59ACE3B511C5}" srcOrd="0" destOrd="0" parTransId="{F7B17ABA-DA91-44BD-9544-913EDE9342CF}" sibTransId="{C9425843-5C8F-4B42-856E-4197D83DC8B1}"/>
    <dgm:cxn modelId="{C66B47D3-55E2-4CA7-97EB-7D2F575DEE82}" srcId="{3AE97502-9722-4C52-9DF1-15AEE197C597}" destId="{241E984C-5826-4088-A783-17B6B42821B7}" srcOrd="4" destOrd="0" parTransId="{D668AA10-E80D-4E42-AE2D-D1341BAE28B7}" sibTransId="{EA5C2210-740A-4ACA-A2A2-9DD4EA4B9ABF}"/>
    <dgm:cxn modelId="{3C365DD5-A298-45DD-B829-8EE079DC2A4D}" srcId="{10886EEC-9AB2-43BF-A4AF-67E967147A72}" destId="{F0326096-EC9E-4823-9684-FC05D6C76BCF}" srcOrd="2" destOrd="0" parTransId="{4709660D-9B68-46FF-B97D-93CB83AE1AB1}" sibTransId="{A447AFE6-6639-4C6B-8A31-35FDB2A1548F}"/>
    <dgm:cxn modelId="{1BDD2FDC-2D94-4411-9E08-A56BABF028AA}" srcId="{95F7843B-2764-41C7-9ABC-AEEC4FDC600E}" destId="{FF0FA6BC-DF5B-4B31-95BD-A514189C6776}" srcOrd="1" destOrd="0" parTransId="{E0D509E6-712A-4ADE-B5F5-A2D764D20D78}" sibTransId="{53DA37FD-D9B0-4E66-8719-D941A5DD7FD6}"/>
    <dgm:cxn modelId="{7EF70ADD-82A1-4A21-93EF-65DC6A9FA68B}" type="presOf" srcId="{F63DABB0-FA3C-4C24-9894-AED61177DDB7}" destId="{45AB359D-001A-4D60-B44D-1DECCFCDACA5}" srcOrd="0" destOrd="2" presId="urn:microsoft.com/office/officeart/2005/8/layout/bProcess4"/>
    <dgm:cxn modelId="{93B3D4E2-087A-4566-BE4E-1EDEB71DAF94}" srcId="{1D98B207-9E81-4167-B481-FD2D98B70E63}" destId="{09F97081-2AE0-427B-B261-41E4146E05D1}" srcOrd="0" destOrd="0" parTransId="{42791815-9055-4145-8204-B13C672CD889}" sibTransId="{4BFC47A0-4847-4F60-9867-AC0C1FC060C8}"/>
    <dgm:cxn modelId="{47ED6DF1-5039-4F23-B487-E763502EBFBC}" type="presOf" srcId="{FCA8F605-B9C7-4ED7-B280-59ACE3B511C5}" destId="{8FD1F347-C834-4A13-835D-94E4B115E8E4}" srcOrd="0" destOrd="1" presId="urn:microsoft.com/office/officeart/2005/8/layout/bProcess4"/>
    <dgm:cxn modelId="{B5841AFA-DEEF-469B-8996-34E0E9CAECCF}" srcId="{3AE97502-9722-4C52-9DF1-15AEE197C597}" destId="{95F7843B-2764-41C7-9ABC-AEEC4FDC600E}" srcOrd="7" destOrd="0" parTransId="{804CBF1A-D161-4460-8449-02BDBBBC0A35}" sibTransId="{727272E4-78B1-4139-AF4E-45BD638F3CAF}"/>
    <dgm:cxn modelId="{25A11BFF-B784-4A74-8431-AF384DB859F9}" type="presOf" srcId="{F3FF9FF5-3831-492F-B0AB-77545E2D83B6}" destId="{F2649B02-3072-44F9-9533-AF554899A956}" srcOrd="0" destOrd="0" presId="urn:microsoft.com/office/officeart/2005/8/layout/bProcess4"/>
    <dgm:cxn modelId="{4AB87424-18B2-4BE7-B323-F650168FA213}" type="presParOf" srcId="{112D1CAA-D395-41ED-9A75-164FD2BB37E1}" destId="{F536D01B-B6EB-4EA9-B54E-E3B2758EF36F}" srcOrd="0" destOrd="0" presId="urn:microsoft.com/office/officeart/2005/8/layout/bProcess4"/>
    <dgm:cxn modelId="{06D67117-9526-4F3A-9283-877F9B8C5326}" type="presParOf" srcId="{F536D01B-B6EB-4EA9-B54E-E3B2758EF36F}" destId="{0353605B-F57D-46EB-80F5-D5FB31386986}" srcOrd="0" destOrd="0" presId="urn:microsoft.com/office/officeart/2005/8/layout/bProcess4"/>
    <dgm:cxn modelId="{E153FAFF-0848-44BD-873E-5DAB234BBD6C}" type="presParOf" srcId="{F536D01B-B6EB-4EA9-B54E-E3B2758EF36F}" destId="{522C7ABC-7518-412B-833F-F58B31599152}" srcOrd="1" destOrd="0" presId="urn:microsoft.com/office/officeart/2005/8/layout/bProcess4"/>
    <dgm:cxn modelId="{DF63A406-E599-4D0F-8995-4ABCB0CB061A}" type="presParOf" srcId="{112D1CAA-D395-41ED-9A75-164FD2BB37E1}" destId="{F3399CE2-C13F-47B3-AC43-76BD96AB85CB}" srcOrd="1" destOrd="0" presId="urn:microsoft.com/office/officeart/2005/8/layout/bProcess4"/>
    <dgm:cxn modelId="{FBBDAF70-C5A9-4096-A7AA-D1A196712FC9}" type="presParOf" srcId="{112D1CAA-D395-41ED-9A75-164FD2BB37E1}" destId="{4A1D4AD7-BD26-4DFF-BD10-108B6761DA49}" srcOrd="2" destOrd="0" presId="urn:microsoft.com/office/officeart/2005/8/layout/bProcess4"/>
    <dgm:cxn modelId="{9CE5921F-7442-4645-B22A-7B458A8C4730}" type="presParOf" srcId="{4A1D4AD7-BD26-4DFF-BD10-108B6761DA49}" destId="{89D8A8DC-2DA5-4922-9DF7-711215468F24}" srcOrd="0" destOrd="0" presId="urn:microsoft.com/office/officeart/2005/8/layout/bProcess4"/>
    <dgm:cxn modelId="{08FB6384-2FC1-46BE-AB7D-8D73950799A7}" type="presParOf" srcId="{4A1D4AD7-BD26-4DFF-BD10-108B6761DA49}" destId="{19205AC7-DBB5-488E-8F51-5E76282C7FD0}" srcOrd="1" destOrd="0" presId="urn:microsoft.com/office/officeart/2005/8/layout/bProcess4"/>
    <dgm:cxn modelId="{47B9EAC4-3E52-465C-B926-5AC1BA8EAC7B}" type="presParOf" srcId="{112D1CAA-D395-41ED-9A75-164FD2BB37E1}" destId="{37AFA178-22A8-4683-97D1-5B556534F0BA}" srcOrd="3" destOrd="0" presId="urn:microsoft.com/office/officeart/2005/8/layout/bProcess4"/>
    <dgm:cxn modelId="{3AF13A7F-E258-4FC7-848C-638412106358}" type="presParOf" srcId="{112D1CAA-D395-41ED-9A75-164FD2BB37E1}" destId="{F2760F4E-7FD1-4CB1-8393-90BD8B878891}" srcOrd="4" destOrd="0" presId="urn:microsoft.com/office/officeart/2005/8/layout/bProcess4"/>
    <dgm:cxn modelId="{02BCD32E-5707-4E36-AC02-6EA3E6A0273E}" type="presParOf" srcId="{F2760F4E-7FD1-4CB1-8393-90BD8B878891}" destId="{739E0ADC-E116-4BDF-987E-12E17766CADD}" srcOrd="0" destOrd="0" presId="urn:microsoft.com/office/officeart/2005/8/layout/bProcess4"/>
    <dgm:cxn modelId="{7A566FBD-9F79-4D27-A0FD-05D36545980B}" type="presParOf" srcId="{F2760F4E-7FD1-4CB1-8393-90BD8B878891}" destId="{45AB359D-001A-4D60-B44D-1DECCFCDACA5}" srcOrd="1" destOrd="0" presId="urn:microsoft.com/office/officeart/2005/8/layout/bProcess4"/>
    <dgm:cxn modelId="{D1CC92DB-70CD-4D5A-B07E-DC2513297186}" type="presParOf" srcId="{112D1CAA-D395-41ED-9A75-164FD2BB37E1}" destId="{AEA8BDC5-C509-499B-B561-7BEF1A1CC871}" srcOrd="5" destOrd="0" presId="urn:microsoft.com/office/officeart/2005/8/layout/bProcess4"/>
    <dgm:cxn modelId="{CCB61BED-9636-4906-9748-537F64F68842}" type="presParOf" srcId="{112D1CAA-D395-41ED-9A75-164FD2BB37E1}" destId="{A4C950BA-7769-4FC8-8A90-FFA0B6DC0147}" srcOrd="6" destOrd="0" presId="urn:microsoft.com/office/officeart/2005/8/layout/bProcess4"/>
    <dgm:cxn modelId="{B7620512-9BAA-4B73-B65F-A48A092B6BC0}" type="presParOf" srcId="{A4C950BA-7769-4FC8-8A90-FFA0B6DC0147}" destId="{FD886DE4-B646-49EC-AAD6-85C079BAB250}" srcOrd="0" destOrd="0" presId="urn:microsoft.com/office/officeart/2005/8/layout/bProcess4"/>
    <dgm:cxn modelId="{86A3B415-2E9D-402F-95BB-32EFCC45DDE5}" type="presParOf" srcId="{A4C950BA-7769-4FC8-8A90-FFA0B6DC0147}" destId="{F2649B02-3072-44F9-9533-AF554899A956}" srcOrd="1" destOrd="0" presId="urn:microsoft.com/office/officeart/2005/8/layout/bProcess4"/>
    <dgm:cxn modelId="{467C5B61-37B5-4AC8-B3B9-BB499735485E}" type="presParOf" srcId="{112D1CAA-D395-41ED-9A75-164FD2BB37E1}" destId="{B7BB2392-BB5E-4DF1-BF99-7E7D560AD433}" srcOrd="7" destOrd="0" presId="urn:microsoft.com/office/officeart/2005/8/layout/bProcess4"/>
    <dgm:cxn modelId="{490A0E25-6FF5-4542-B63D-2995FE553406}" type="presParOf" srcId="{112D1CAA-D395-41ED-9A75-164FD2BB37E1}" destId="{73655090-BBA1-4972-B6CD-9E4A364E0C55}" srcOrd="8" destOrd="0" presId="urn:microsoft.com/office/officeart/2005/8/layout/bProcess4"/>
    <dgm:cxn modelId="{0A0CBAFD-D0F1-4610-AE4A-5BC1686D4F7B}" type="presParOf" srcId="{73655090-BBA1-4972-B6CD-9E4A364E0C55}" destId="{303F1923-CF06-465A-9407-05E13B1BA033}" srcOrd="0" destOrd="0" presId="urn:microsoft.com/office/officeart/2005/8/layout/bProcess4"/>
    <dgm:cxn modelId="{FA055184-F8B3-4144-9F36-1ACDF67E913D}" type="presParOf" srcId="{73655090-BBA1-4972-B6CD-9E4A364E0C55}" destId="{0186F601-4ED0-493D-91DF-47CD7407BCE6}" srcOrd="1" destOrd="0" presId="urn:microsoft.com/office/officeart/2005/8/layout/bProcess4"/>
    <dgm:cxn modelId="{FC61F9ED-BED3-4BF3-9BF9-9E6D714A4B90}" type="presParOf" srcId="{112D1CAA-D395-41ED-9A75-164FD2BB37E1}" destId="{096A5486-9BA7-4FE9-9644-07F530312A0B}" srcOrd="9" destOrd="0" presId="urn:microsoft.com/office/officeart/2005/8/layout/bProcess4"/>
    <dgm:cxn modelId="{F6C0F0D6-B486-4114-8F45-466BD640A3E7}" type="presParOf" srcId="{112D1CAA-D395-41ED-9A75-164FD2BB37E1}" destId="{3050C2BA-AC02-48B8-997C-AD7247B6717A}" srcOrd="10" destOrd="0" presId="urn:microsoft.com/office/officeart/2005/8/layout/bProcess4"/>
    <dgm:cxn modelId="{719DA8F9-565B-4A4B-A63F-0ED5CB2347C5}" type="presParOf" srcId="{3050C2BA-AC02-48B8-997C-AD7247B6717A}" destId="{B3A91D22-6360-4D9F-BCE3-4CFC823C581A}" srcOrd="0" destOrd="0" presId="urn:microsoft.com/office/officeart/2005/8/layout/bProcess4"/>
    <dgm:cxn modelId="{B55877F4-0928-4601-8F7C-64378EE01D4F}" type="presParOf" srcId="{3050C2BA-AC02-48B8-997C-AD7247B6717A}" destId="{8FD1F347-C834-4A13-835D-94E4B115E8E4}" srcOrd="1" destOrd="0" presId="urn:microsoft.com/office/officeart/2005/8/layout/bProcess4"/>
    <dgm:cxn modelId="{B0C9FDD6-281F-4901-8B88-3911F8A17197}" type="presParOf" srcId="{112D1CAA-D395-41ED-9A75-164FD2BB37E1}" destId="{C2DB39C2-1DF2-407C-B141-E86562C1EEDC}" srcOrd="11" destOrd="0" presId="urn:microsoft.com/office/officeart/2005/8/layout/bProcess4"/>
    <dgm:cxn modelId="{6DCA7B01-97E0-4498-A9B4-B5ACF3740DE3}" type="presParOf" srcId="{112D1CAA-D395-41ED-9A75-164FD2BB37E1}" destId="{12406B2E-CD4A-4862-988E-E2B886B21650}" srcOrd="12" destOrd="0" presId="urn:microsoft.com/office/officeart/2005/8/layout/bProcess4"/>
    <dgm:cxn modelId="{124A2F26-80FA-4143-802B-BD9714910FF3}" type="presParOf" srcId="{12406B2E-CD4A-4862-988E-E2B886B21650}" destId="{34939C88-CDF9-4F23-91A5-DF47F9EC5F39}" srcOrd="0" destOrd="0" presId="urn:microsoft.com/office/officeart/2005/8/layout/bProcess4"/>
    <dgm:cxn modelId="{6A5EF268-0508-4D5D-BE73-481B5E487220}" type="presParOf" srcId="{12406B2E-CD4A-4862-988E-E2B886B21650}" destId="{9898C62D-213D-4A62-9476-96E0FD66E303}" srcOrd="1" destOrd="0" presId="urn:microsoft.com/office/officeart/2005/8/layout/bProcess4"/>
    <dgm:cxn modelId="{A5D9EBCD-AAB3-40E8-9478-38037A1456B9}" type="presParOf" srcId="{112D1CAA-D395-41ED-9A75-164FD2BB37E1}" destId="{864A58B4-1299-4562-8E70-1FFE22770152}" srcOrd="13" destOrd="0" presId="urn:microsoft.com/office/officeart/2005/8/layout/bProcess4"/>
    <dgm:cxn modelId="{2F6F0670-58B8-410F-92E5-9947D6DC04AA}" type="presParOf" srcId="{112D1CAA-D395-41ED-9A75-164FD2BB37E1}" destId="{00FD8486-8257-4668-99CD-34D851182985}" srcOrd="14" destOrd="0" presId="urn:microsoft.com/office/officeart/2005/8/layout/bProcess4"/>
    <dgm:cxn modelId="{1A26CFE9-9359-4A03-BA94-09F530E233EB}" type="presParOf" srcId="{00FD8486-8257-4668-99CD-34D851182985}" destId="{12B0D3DC-E3FA-4255-9DA5-C82665798CDB}" srcOrd="0" destOrd="0" presId="urn:microsoft.com/office/officeart/2005/8/layout/bProcess4"/>
    <dgm:cxn modelId="{A058A051-083B-454D-B172-70A6D20BC1D3}" type="presParOf" srcId="{00FD8486-8257-4668-99CD-34D851182985}" destId="{27936896-3E6D-45BE-A363-822F5E62F85B}" srcOrd="1" destOrd="0" presId="urn:microsoft.com/office/officeart/2005/8/layout/bProcess4"/>
    <dgm:cxn modelId="{CBAB7521-6C74-45D4-BC5A-DDA10840E16F}" type="presParOf" srcId="{112D1CAA-D395-41ED-9A75-164FD2BB37E1}" destId="{EC5E0C28-B80B-479E-B512-EB6114FA657A}" srcOrd="15" destOrd="0" presId="urn:microsoft.com/office/officeart/2005/8/layout/bProcess4"/>
    <dgm:cxn modelId="{D7C77331-F89B-411C-946F-E57730074413}" type="presParOf" srcId="{112D1CAA-D395-41ED-9A75-164FD2BB37E1}" destId="{58C99A23-4789-4555-BB40-E81ADABB768E}" srcOrd="16" destOrd="0" presId="urn:microsoft.com/office/officeart/2005/8/layout/bProcess4"/>
    <dgm:cxn modelId="{3285BA8D-44D3-4D06-845D-8D78ADFDCF4E}" type="presParOf" srcId="{58C99A23-4789-4555-BB40-E81ADABB768E}" destId="{F5CBC0A0-D50B-43EA-B67D-90F93E8AF1A7}" srcOrd="0" destOrd="0" presId="urn:microsoft.com/office/officeart/2005/8/layout/bProcess4"/>
    <dgm:cxn modelId="{3621EC14-040F-4B82-8E02-D37033F28593}" type="presParOf" srcId="{58C99A23-4789-4555-BB40-E81ADABB768E}" destId="{87A42A06-A370-44BB-A987-CC10B0F7DBF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2F73C-39B3-428F-9284-98725730645B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4C24E029-F73F-4B58-86D4-73606636BC2C}" type="parTrans" cxnId="{BD3D25B3-99C6-4215-923B-6D0617532C36}">
      <dgm:prSet/>
      <dgm:spPr/>
      <dgm:t>
        <a:bodyPr/>
        <a:lstStyle/>
        <a:p>
          <a:endParaRPr lang="en-US"/>
        </a:p>
      </dgm:t>
    </dgm:pt>
    <dgm:pt modelId="{EB9EA278-CC09-426C-94E5-FB9705221FCB}" type="sibTrans" cxnId="{BD3D25B3-99C6-4215-923B-6D0617532C36}">
      <dgm:prSet/>
      <dgm:spPr/>
      <dgm:t>
        <a:bodyPr/>
        <a:lstStyle/>
        <a:p>
          <a:endParaRPr lang="en-US"/>
        </a:p>
      </dgm:t>
    </dgm:pt>
    <dgm:pt modelId="{AE8C7F3C-2450-4187-A834-B68CABF3EE22}">
      <dgm:prSet/>
      <dgm:spPr/>
      <dgm:t>
        <a:bodyPr/>
        <a:lstStyle/>
        <a:p>
          <a:r>
            <a:rPr lang="en-US" dirty="0"/>
            <a:t>Number Z slices A647 with depth of focus step sizes</a:t>
          </a:r>
        </a:p>
      </dgm:t>
    </dgm:pt>
    <dgm:pt modelId="{57C43783-5699-4166-8CBD-DF5994280A83}" type="parTrans" cxnId="{34256D54-45AA-46FD-AB7A-A5AECF0A9D0B}">
      <dgm:prSet/>
      <dgm:spPr/>
      <dgm:t>
        <a:bodyPr/>
        <a:lstStyle/>
        <a:p>
          <a:endParaRPr lang="en-US"/>
        </a:p>
      </dgm:t>
    </dgm:pt>
    <dgm:pt modelId="{B0BFD6F7-088D-4FEF-A0BE-9F7AFFE210A9}" type="sibTrans" cxnId="{34256D54-45AA-46FD-AB7A-A5AECF0A9D0B}">
      <dgm:prSet/>
      <dgm:spPr/>
      <dgm:t>
        <a:bodyPr/>
        <a:lstStyle/>
        <a:p>
          <a:endParaRPr lang="en-US"/>
        </a:p>
      </dgm:t>
    </dgm:pt>
    <dgm:pt modelId="{0EA86E49-E858-41CE-8D43-97A08FE90A37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6FB4378A-EEC9-461D-B415-84AD0E9053CE}" type="parTrans" cxnId="{5AFA6472-2AB6-4E16-840D-EA52D5F57D3A}">
      <dgm:prSet/>
      <dgm:spPr/>
      <dgm:t>
        <a:bodyPr/>
        <a:lstStyle/>
        <a:p>
          <a:endParaRPr lang="en-US"/>
        </a:p>
      </dgm:t>
    </dgm:pt>
    <dgm:pt modelId="{5B545F06-B24E-44DD-A2DF-A45B35247BB4}" type="sibTrans" cxnId="{5AFA6472-2AB6-4E16-840D-EA52D5F57D3A}">
      <dgm:prSet/>
      <dgm:spPr/>
      <dgm:t>
        <a:bodyPr/>
        <a:lstStyle/>
        <a:p>
          <a:endParaRPr lang="en-US"/>
        </a:p>
      </dgm:t>
    </dgm:pt>
    <dgm:pt modelId="{3BF2C142-4F28-4E87-9081-45691229DFC9}">
      <dgm:prSet phldrT="[Text]"/>
      <dgm:spPr/>
      <dgm:t>
        <a:bodyPr/>
        <a:lstStyle/>
        <a:p>
          <a:r>
            <a:rPr lang="en-US" dirty="0"/>
            <a:t>Top Z position A647</a:t>
          </a:r>
        </a:p>
      </dgm:t>
    </dgm:pt>
    <dgm:pt modelId="{183E724E-C25B-4E96-BB5F-465D28592BD9}" type="parTrans" cxnId="{B8D36E50-4789-4E0B-BC10-D584B053D0F6}">
      <dgm:prSet/>
      <dgm:spPr/>
      <dgm:t>
        <a:bodyPr/>
        <a:lstStyle/>
        <a:p>
          <a:endParaRPr lang="en-US"/>
        </a:p>
      </dgm:t>
    </dgm:pt>
    <dgm:pt modelId="{0139B7EC-1C99-48D0-B6AA-D9CC66A3E6AD}" type="sibTrans" cxnId="{B8D36E50-4789-4E0B-BC10-D584B053D0F6}">
      <dgm:prSet/>
      <dgm:spPr/>
      <dgm:t>
        <a:bodyPr/>
        <a:lstStyle/>
        <a:p>
          <a:endParaRPr lang="en-US"/>
        </a:p>
      </dgm:t>
    </dgm:pt>
    <dgm:pt modelId="{07A14C35-96C2-4FFD-ACFD-3A88BD1DA94C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DEDA2874-FC48-4B8D-9607-6E36EE4EDC7A}" type="parTrans" cxnId="{4AD9C709-23A1-4056-A9AE-A1DC860C3E64}">
      <dgm:prSet/>
      <dgm:spPr/>
      <dgm:t>
        <a:bodyPr/>
        <a:lstStyle/>
        <a:p>
          <a:endParaRPr lang="en-US"/>
        </a:p>
      </dgm:t>
    </dgm:pt>
    <dgm:pt modelId="{00678DCC-CDB3-4E02-A74E-299767509B2C}" type="sibTrans" cxnId="{4AD9C709-23A1-4056-A9AE-A1DC860C3E64}">
      <dgm:prSet/>
      <dgm:spPr/>
      <dgm:t>
        <a:bodyPr/>
        <a:lstStyle/>
        <a:p>
          <a:endParaRPr lang="en-US"/>
        </a:p>
      </dgm:t>
    </dgm:pt>
    <dgm:pt modelId="{E7F86EF7-6DB4-4C76-8ED2-2F26C7863E76}">
      <dgm:prSet/>
      <dgm:spPr/>
      <dgm:t>
        <a:bodyPr/>
        <a:lstStyle/>
        <a:p>
          <a:r>
            <a:rPr lang="en-US" dirty="0"/>
            <a:t>Number Z slices A555 with depth of focus step sizes</a:t>
          </a:r>
        </a:p>
      </dgm:t>
    </dgm:pt>
    <dgm:pt modelId="{E4FFDEF2-813A-4E1A-9414-BE82A938685A}" type="parTrans" cxnId="{0ECD2F01-5E2A-4529-A8A7-3C63957120CC}">
      <dgm:prSet/>
      <dgm:spPr/>
      <dgm:t>
        <a:bodyPr/>
        <a:lstStyle/>
        <a:p>
          <a:endParaRPr lang="en-US"/>
        </a:p>
      </dgm:t>
    </dgm:pt>
    <dgm:pt modelId="{DED5094A-6258-40B0-83C1-AA2084EA6132}" type="sibTrans" cxnId="{0ECD2F01-5E2A-4529-A8A7-3C63957120CC}">
      <dgm:prSet/>
      <dgm:spPr/>
      <dgm:t>
        <a:bodyPr/>
        <a:lstStyle/>
        <a:p>
          <a:endParaRPr lang="en-US"/>
        </a:p>
      </dgm:t>
    </dgm:pt>
    <dgm:pt modelId="{1AD8BBF2-5518-453B-A550-3E7FA8C485B6}">
      <dgm:prSet/>
      <dgm:spPr/>
      <dgm:t>
        <a:bodyPr/>
        <a:lstStyle/>
        <a:p>
          <a:r>
            <a:rPr lang="en-US" dirty="0"/>
            <a:t>6</a:t>
          </a:r>
        </a:p>
      </dgm:t>
    </dgm:pt>
    <dgm:pt modelId="{DDA9ED82-BF45-47F6-A1E3-825A433700A7}" type="parTrans" cxnId="{C026EE0F-3EC0-44CE-A6B3-1EE86F54462E}">
      <dgm:prSet/>
      <dgm:spPr/>
      <dgm:t>
        <a:bodyPr/>
        <a:lstStyle/>
        <a:p>
          <a:endParaRPr lang="en-US"/>
        </a:p>
      </dgm:t>
    </dgm:pt>
    <dgm:pt modelId="{8B4762E4-E3A1-4FDF-A8CC-E606ECE0D740}" type="sibTrans" cxnId="{C026EE0F-3EC0-44CE-A6B3-1EE86F54462E}">
      <dgm:prSet/>
      <dgm:spPr/>
      <dgm:t>
        <a:bodyPr/>
        <a:lstStyle/>
        <a:p>
          <a:endParaRPr lang="en-US"/>
        </a:p>
      </dgm:t>
    </dgm:pt>
    <dgm:pt modelId="{6687B58C-7FED-4E13-8181-3B695C44E832}">
      <dgm:prSet/>
      <dgm:spPr/>
      <dgm:t>
        <a:bodyPr/>
        <a:lstStyle/>
        <a:p>
          <a:r>
            <a:rPr lang="en-US" dirty="0"/>
            <a:t>5</a:t>
          </a:r>
        </a:p>
      </dgm:t>
    </dgm:pt>
    <dgm:pt modelId="{777FF716-64E6-4784-8146-C9F4CCA8EB7D}" type="parTrans" cxnId="{703C686B-2862-4EF4-BF96-3997F381B24D}">
      <dgm:prSet/>
      <dgm:spPr/>
      <dgm:t>
        <a:bodyPr/>
        <a:lstStyle/>
        <a:p>
          <a:endParaRPr lang="en-US"/>
        </a:p>
      </dgm:t>
    </dgm:pt>
    <dgm:pt modelId="{D8FA8046-662C-43DC-A603-FDE066D76FE0}" type="sibTrans" cxnId="{703C686B-2862-4EF4-BF96-3997F381B24D}">
      <dgm:prSet/>
      <dgm:spPr/>
      <dgm:t>
        <a:bodyPr/>
        <a:lstStyle/>
        <a:p>
          <a:endParaRPr lang="en-US"/>
        </a:p>
      </dgm:t>
    </dgm:pt>
    <dgm:pt modelId="{983C3A0F-4CC3-4C0C-BF60-57DF46D0D91F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991E67A-AD0B-443F-B7C9-390262482384}" type="parTrans" cxnId="{A7DB2FEA-1B14-423F-AC5D-A93828C4C428}">
      <dgm:prSet/>
      <dgm:spPr/>
      <dgm:t>
        <a:bodyPr/>
        <a:lstStyle/>
        <a:p>
          <a:endParaRPr lang="en-US"/>
        </a:p>
      </dgm:t>
    </dgm:pt>
    <dgm:pt modelId="{526F4B0F-6DD3-49A2-BE66-A78CA05C246E}" type="sibTrans" cxnId="{A7DB2FEA-1B14-423F-AC5D-A93828C4C428}">
      <dgm:prSet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X positions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Y positions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Top Z position DAPI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Number Z slices DAPI with depth of focus step sizes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CF0F09B6-A30D-43E6-93CC-ACC024D1B0A9}">
      <dgm:prSet/>
      <dgm:spPr/>
      <dgm:t>
        <a:bodyPr/>
        <a:lstStyle/>
        <a:p>
          <a:r>
            <a:rPr lang="en-US" dirty="0"/>
            <a:t>Number Z slices A488 with depth of focus step sizes</a:t>
          </a:r>
        </a:p>
      </dgm:t>
    </dgm:pt>
    <dgm:pt modelId="{6730DA48-AEDC-46F9-ABFF-89F2C065A1A4}" type="parTrans" cxnId="{62E11E56-A2A1-4048-B8E1-9493A61A9913}">
      <dgm:prSet/>
      <dgm:spPr/>
      <dgm:t>
        <a:bodyPr/>
        <a:lstStyle/>
        <a:p>
          <a:endParaRPr lang="en-US"/>
        </a:p>
      </dgm:t>
    </dgm:pt>
    <dgm:pt modelId="{ADC532A4-8D48-46B3-982F-1581730D16BE}" type="sibTrans" cxnId="{62E11E56-A2A1-4048-B8E1-9493A61A9913}">
      <dgm:prSet/>
      <dgm:spPr/>
      <dgm:t>
        <a:bodyPr/>
        <a:lstStyle/>
        <a:p>
          <a:endParaRPr lang="en-US"/>
        </a:p>
      </dgm:t>
    </dgm:pt>
    <dgm:pt modelId="{BC3AF494-F305-4FD5-B04B-EF9F61936E59}">
      <dgm:prSet/>
      <dgm:spPr/>
      <dgm:t>
        <a:bodyPr/>
        <a:lstStyle/>
        <a:p>
          <a:r>
            <a:rPr lang="en-US" dirty="0"/>
            <a:t>Top Z position A555</a:t>
          </a:r>
        </a:p>
      </dgm:t>
    </dgm:pt>
    <dgm:pt modelId="{4F95183D-9451-469E-802D-9732DB828DAE}" type="parTrans" cxnId="{1C7080AD-830B-4869-8452-F2BF1F8B821F}">
      <dgm:prSet/>
      <dgm:spPr/>
      <dgm:t>
        <a:bodyPr/>
        <a:lstStyle/>
        <a:p>
          <a:endParaRPr lang="en-US"/>
        </a:p>
      </dgm:t>
    </dgm:pt>
    <dgm:pt modelId="{5E0E71AB-D653-4CBD-A1E3-4424370E2776}" type="sibTrans" cxnId="{1C7080AD-830B-4869-8452-F2BF1F8B821F}">
      <dgm:prSet/>
      <dgm:spPr/>
      <dgm:t>
        <a:bodyPr/>
        <a:lstStyle/>
        <a:p>
          <a:endParaRPr lang="en-US"/>
        </a:p>
      </dgm:t>
    </dgm:pt>
    <dgm:pt modelId="{AEC05D31-F8A6-485B-A3C9-EA86D589F88C}">
      <dgm:prSet/>
      <dgm:spPr/>
      <dgm:t>
        <a:bodyPr/>
        <a:lstStyle/>
        <a:p>
          <a:r>
            <a:rPr lang="en-US" dirty="0"/>
            <a:t>Top Z position A488</a:t>
          </a:r>
        </a:p>
      </dgm:t>
    </dgm:pt>
    <dgm:pt modelId="{C169B256-4B63-4601-829E-9F3FD5F78113}" type="parTrans" cxnId="{CF12B55C-3214-42F6-B8B4-6A255DF55B78}">
      <dgm:prSet/>
      <dgm:spPr/>
      <dgm:t>
        <a:bodyPr/>
        <a:lstStyle/>
        <a:p>
          <a:endParaRPr lang="en-US"/>
        </a:p>
      </dgm:t>
    </dgm:pt>
    <dgm:pt modelId="{31F340C9-8A89-4781-A88E-BCBD035E26DB}" type="sibTrans" cxnId="{CF12B55C-3214-42F6-B8B4-6A255DF55B78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70EB74FD-6914-435D-88CA-4005C81CB03C}" type="pres">
      <dgm:prSet presAssocID="{D262F73C-39B3-428F-9284-98725730645B}" presName="linNode" presStyleCnt="0"/>
      <dgm:spPr/>
    </dgm:pt>
    <dgm:pt modelId="{E47B67E0-569F-4426-9055-20FCEA9BC8D2}" type="pres">
      <dgm:prSet presAssocID="{D262F73C-39B3-428F-9284-98725730645B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FAABE7F5-1683-464A-B4C4-5F4236F6AD44}" type="pres">
      <dgm:prSet presAssocID="{D262F73C-39B3-428F-9284-98725730645B}" presName="descendantText" presStyleLbl="alignAccFollowNode1" presStyleIdx="0" presStyleCnt="10">
        <dgm:presLayoutVars>
          <dgm:bulletEnabled val="1"/>
        </dgm:presLayoutVars>
      </dgm:prSet>
      <dgm:spPr/>
    </dgm:pt>
    <dgm:pt modelId="{49BD7EF0-0B4B-4D3D-B684-4AC47BFEA5BE}" type="pres">
      <dgm:prSet presAssocID="{EB9EA278-CC09-426C-94E5-FB9705221FCB}" presName="sp" presStyleCnt="0"/>
      <dgm:spPr/>
    </dgm:pt>
    <dgm:pt modelId="{4412F307-CD0B-43FF-A78B-5B7C0E0C3DEF}" type="pres">
      <dgm:prSet presAssocID="{0EA86E49-E858-41CE-8D43-97A08FE90A37}" presName="linNode" presStyleCnt="0"/>
      <dgm:spPr/>
    </dgm:pt>
    <dgm:pt modelId="{7ED2616D-3965-4CD9-BF4D-6CDCBBA52BAC}" type="pres">
      <dgm:prSet presAssocID="{0EA86E49-E858-41CE-8D43-97A08FE90A37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6AB1550E-C385-4718-AB89-FF17CF59F285}" type="pres">
      <dgm:prSet presAssocID="{0EA86E49-E858-41CE-8D43-97A08FE90A37}" presName="descendantText" presStyleLbl="alignAccFollowNode1" presStyleIdx="1" presStyleCnt="10">
        <dgm:presLayoutVars>
          <dgm:bulletEnabled val="1"/>
        </dgm:presLayoutVars>
      </dgm:prSet>
      <dgm:spPr/>
    </dgm:pt>
    <dgm:pt modelId="{3B05BAB9-95E3-473B-B981-779D1DB6C606}" type="pres">
      <dgm:prSet presAssocID="{5B545F06-B24E-44DD-A2DF-A45B35247BB4}" presName="sp" presStyleCnt="0"/>
      <dgm:spPr/>
    </dgm:pt>
    <dgm:pt modelId="{57A39BB0-8133-498C-AA28-169B693AC808}" type="pres">
      <dgm:prSet presAssocID="{07A14C35-96C2-4FFD-ACFD-3A88BD1DA94C}" presName="linNode" presStyleCnt="0"/>
      <dgm:spPr/>
    </dgm:pt>
    <dgm:pt modelId="{D50219D7-709A-4BEC-B02B-FACFFE1B4F1E}" type="pres">
      <dgm:prSet presAssocID="{07A14C35-96C2-4FFD-ACFD-3A88BD1DA94C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3BEDDF74-E637-43B3-8A8B-DFFFE1BF03F8}" type="pres">
      <dgm:prSet presAssocID="{07A14C35-96C2-4FFD-ACFD-3A88BD1DA94C}" presName="descendantText" presStyleLbl="alignAccFollowNode1" presStyleIdx="2" presStyleCnt="10">
        <dgm:presLayoutVars>
          <dgm:bulletEnabled val="1"/>
        </dgm:presLayoutVars>
      </dgm:prSet>
      <dgm:spPr/>
    </dgm:pt>
    <dgm:pt modelId="{E1975D3A-0C31-4F0A-A630-B9D9AEDDBB97}" type="pres">
      <dgm:prSet presAssocID="{00678DCC-CDB3-4E02-A74E-299767509B2C}" presName="sp" presStyleCnt="0"/>
      <dgm:spPr/>
    </dgm:pt>
    <dgm:pt modelId="{8B61C97A-211F-43CC-858B-F4955626F216}" type="pres">
      <dgm:prSet presAssocID="{1AD8BBF2-5518-453B-A550-3E7FA8C485B6}" presName="linNode" presStyleCnt="0"/>
      <dgm:spPr/>
    </dgm:pt>
    <dgm:pt modelId="{0AE97034-2EEA-4546-B6E1-4FED6E26618F}" type="pres">
      <dgm:prSet presAssocID="{1AD8BBF2-5518-453B-A550-3E7FA8C485B6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8D19A966-B752-413D-884D-47C9FC61B37F}" type="pres">
      <dgm:prSet presAssocID="{1AD8BBF2-5518-453B-A550-3E7FA8C485B6}" presName="descendantText" presStyleLbl="alignAccFollowNode1" presStyleIdx="3" presStyleCnt="10">
        <dgm:presLayoutVars>
          <dgm:bulletEnabled val="1"/>
        </dgm:presLayoutVars>
      </dgm:prSet>
      <dgm:spPr/>
    </dgm:pt>
    <dgm:pt modelId="{05D627BE-D8E1-4913-B69F-10D01221A230}" type="pres">
      <dgm:prSet presAssocID="{8B4762E4-E3A1-4FDF-A8CC-E606ECE0D740}" presName="sp" presStyleCnt="0"/>
      <dgm:spPr/>
    </dgm:pt>
    <dgm:pt modelId="{7659B1DD-86C0-43F6-8756-E9AFE76A6532}" type="pres">
      <dgm:prSet presAssocID="{6687B58C-7FED-4E13-8181-3B695C44E832}" presName="linNode" presStyleCnt="0"/>
      <dgm:spPr/>
    </dgm:pt>
    <dgm:pt modelId="{420DC76F-67CB-4E7F-B46E-2E6148ED358C}" type="pres">
      <dgm:prSet presAssocID="{6687B58C-7FED-4E13-8181-3B695C44E832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6CDEE012-C9C5-4A17-838B-A6C32B86F9FD}" type="pres">
      <dgm:prSet presAssocID="{6687B58C-7FED-4E13-8181-3B695C44E832}" presName="descendantText" presStyleLbl="alignAccFollowNode1" presStyleIdx="4" presStyleCnt="10">
        <dgm:presLayoutVars>
          <dgm:bulletEnabled val="1"/>
        </dgm:presLayoutVars>
      </dgm:prSet>
      <dgm:spPr/>
    </dgm:pt>
    <dgm:pt modelId="{33B6A121-0C7D-4E4B-A4EE-AC006BC16A93}" type="pres">
      <dgm:prSet presAssocID="{D8FA8046-662C-43DC-A603-FDE066D76FE0}" presName="sp" presStyleCnt="0"/>
      <dgm:spPr/>
    </dgm:pt>
    <dgm:pt modelId="{F006D19A-3104-4C63-A9DA-B9E49927076D}" type="pres">
      <dgm:prSet presAssocID="{983C3A0F-4CC3-4C0C-BF60-57DF46D0D91F}" presName="linNode" presStyleCnt="0"/>
      <dgm:spPr/>
    </dgm:pt>
    <dgm:pt modelId="{37DDD804-7468-4745-86EB-0ADFEB1882A6}" type="pres">
      <dgm:prSet presAssocID="{983C3A0F-4CC3-4C0C-BF60-57DF46D0D91F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11A37157-747C-4EF9-86E3-7060FDB3EDCF}" type="pres">
      <dgm:prSet presAssocID="{983C3A0F-4CC3-4C0C-BF60-57DF46D0D91F}" presName="descendantText" presStyleLbl="alignAccFollowNode1" presStyleIdx="5" presStyleCnt="10">
        <dgm:presLayoutVars>
          <dgm:bulletEnabled val="1"/>
        </dgm:presLayoutVars>
      </dgm:prSet>
      <dgm:spPr/>
    </dgm:pt>
    <dgm:pt modelId="{11B91D39-325A-47B8-85EA-460A59624191}" type="pres">
      <dgm:prSet presAssocID="{526F4B0F-6DD3-49A2-BE66-A78CA05C246E}" presName="sp" presStyleCnt="0"/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6" presStyleCnt="10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7" presStyleCnt="10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8" presStyleCnt="10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0ECD2F01-5E2A-4529-A8A7-3C63957120CC}" srcId="{07A14C35-96C2-4FFD-ACFD-3A88BD1DA94C}" destId="{E7F86EF7-6DB4-4C76-8ED2-2F26C7863E76}" srcOrd="0" destOrd="0" parTransId="{E4FFDEF2-813A-4E1A-9414-BE82A938685A}" sibTransId="{DED5094A-6258-40B0-83C1-AA2084EA6132}"/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4AD9C709-23A1-4056-A9AE-A1DC860C3E64}" srcId="{E3810C7A-162E-4F59-A5CC-D6E55AA7937F}" destId="{07A14C35-96C2-4FFD-ACFD-3A88BD1DA94C}" srcOrd="2" destOrd="0" parTransId="{DEDA2874-FC48-4B8D-9607-6E36EE4EDC7A}" sibTransId="{00678DCC-CDB3-4E02-A74E-299767509B2C}"/>
    <dgm:cxn modelId="{C026EE0F-3EC0-44CE-A6B3-1EE86F54462E}" srcId="{E3810C7A-162E-4F59-A5CC-D6E55AA7937F}" destId="{1AD8BBF2-5518-453B-A550-3E7FA8C485B6}" srcOrd="3" destOrd="0" parTransId="{DDA9ED82-BF45-47F6-A1E3-825A433700A7}" sibTransId="{8B4762E4-E3A1-4FDF-A8CC-E606ECE0D740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385E1921-1672-461F-B631-BB20CC5B6A1F}" type="presOf" srcId="{6687B58C-7FED-4E13-8181-3B695C44E832}" destId="{420DC76F-67CB-4E7F-B46E-2E6148ED358C}" srcOrd="0" destOrd="0" presId="urn:microsoft.com/office/officeart/2005/8/layout/vList5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F142FE34-0F5C-425C-9E27-498BA21B6713}" type="presOf" srcId="{AEC05D31-F8A6-485B-A3C9-EA86D589F88C}" destId="{11A37157-747C-4EF9-86E3-7060FDB3EDCF}" srcOrd="0" destOrd="0" presId="urn:microsoft.com/office/officeart/2005/8/layout/vList5"/>
    <dgm:cxn modelId="{CF12B55C-3214-42F6-B8B4-6A255DF55B78}" srcId="{983C3A0F-4CC3-4C0C-BF60-57DF46D0D91F}" destId="{AEC05D31-F8A6-485B-A3C9-EA86D589F88C}" srcOrd="0" destOrd="0" parTransId="{C169B256-4B63-4601-829E-9F3FD5F78113}" sibTransId="{31F340C9-8A89-4781-A88E-BCBD035E26DB}"/>
    <dgm:cxn modelId="{EC904C43-393B-426F-9551-5F52BC142F96}" srcId="{E3810C7A-162E-4F59-A5CC-D6E55AA7937F}" destId="{8E9A8F67-21C2-4DC7-93DE-83AB68EF939C}" srcOrd="6" destOrd="0" parTransId="{30174DA7-30F0-4FB8-9215-9FC2AB95A66D}" sibTransId="{14F26015-A95D-4C6C-BAF7-62AEBFC532F7}"/>
    <dgm:cxn modelId="{69E64C44-F904-49CF-9045-87758088D773}" type="presOf" srcId="{BC3AF494-F305-4FD5-B04B-EF9F61936E59}" destId="{8D19A966-B752-413D-884D-47C9FC61B37F}" srcOrd="0" destOrd="0" presId="urn:microsoft.com/office/officeart/2005/8/layout/vList5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703C686B-2862-4EF4-BF96-3997F381B24D}" srcId="{E3810C7A-162E-4F59-A5CC-D6E55AA7937F}" destId="{6687B58C-7FED-4E13-8181-3B695C44E832}" srcOrd="4" destOrd="0" parTransId="{777FF716-64E6-4784-8146-C9F4CCA8EB7D}" sibTransId="{D8FA8046-662C-43DC-A603-FDE066D76FE0}"/>
    <dgm:cxn modelId="{B3AB346F-EC55-4408-8874-734C5D92366B}" srcId="{E3810C7A-162E-4F59-A5CC-D6E55AA7937F}" destId="{0420C3E2-AC1A-45FF-9EF7-4296E4BF5D3C}" srcOrd="7" destOrd="0" parTransId="{88A733A7-C4C2-400F-938A-3F26045ACE9B}" sibTransId="{1EA20CFF-E163-4B52-AA53-EE0B5E963D3E}"/>
    <dgm:cxn modelId="{B8D36E50-4789-4E0B-BC10-D584B053D0F6}" srcId="{0EA86E49-E858-41CE-8D43-97A08FE90A37}" destId="{3BF2C142-4F28-4E87-9081-45691229DFC9}" srcOrd="0" destOrd="0" parTransId="{183E724E-C25B-4E96-BB5F-465D28592BD9}" sibTransId="{0139B7EC-1C99-48D0-B6AA-D9CC66A3E6AD}"/>
    <dgm:cxn modelId="{5AFA6472-2AB6-4E16-840D-EA52D5F57D3A}" srcId="{E3810C7A-162E-4F59-A5CC-D6E55AA7937F}" destId="{0EA86E49-E858-41CE-8D43-97A08FE90A37}" srcOrd="1" destOrd="0" parTransId="{6FB4378A-EEC9-461D-B415-84AD0E9053CE}" sibTransId="{5B545F06-B24E-44DD-A2DF-A45B35247BB4}"/>
    <dgm:cxn modelId="{E6DF4253-D9EE-43EB-B6FB-A8D97546088E}" srcId="{E3810C7A-162E-4F59-A5CC-D6E55AA7937F}" destId="{966F4DBE-18B7-4C9E-B571-3C26A7DFEE84}" srcOrd="8" destOrd="0" parTransId="{7A4F4309-1991-4F78-A164-910218B0DB35}" sibTransId="{4C7B4F99-2B19-46BD-A4A9-4DE2A244C0F0}"/>
    <dgm:cxn modelId="{34256D54-45AA-46FD-AB7A-A5AECF0A9D0B}" srcId="{D262F73C-39B3-428F-9284-98725730645B}" destId="{AE8C7F3C-2450-4187-A834-B68CABF3EE22}" srcOrd="0" destOrd="0" parTransId="{57C43783-5699-4166-8CBD-DF5994280A83}" sibTransId="{B0BFD6F7-088D-4FEF-A0BE-9F7AFFE210A9}"/>
    <dgm:cxn modelId="{62E11E56-A2A1-4048-B8E1-9493A61A9913}" srcId="{6687B58C-7FED-4E13-8181-3B695C44E832}" destId="{CF0F09B6-A30D-43E6-93CC-ACC024D1B0A9}" srcOrd="0" destOrd="0" parTransId="{6730DA48-AEDC-46F9-ABFF-89F2C065A1A4}" sibTransId="{ADC532A4-8D48-46B3-982F-1581730D16BE}"/>
    <dgm:cxn modelId="{F920887D-AC4E-4EA3-8F11-92B5F202BCF0}" type="presOf" srcId="{D262F73C-39B3-428F-9284-98725730645B}" destId="{E47B67E0-569F-4426-9055-20FCEA9BC8D2}" srcOrd="0" destOrd="0" presId="urn:microsoft.com/office/officeart/2005/8/layout/vList5"/>
    <dgm:cxn modelId="{53EC9C80-AF52-4F1E-8C55-4653CE71D8E7}" type="presOf" srcId="{07A14C35-96C2-4FFD-ACFD-3A88BD1DA94C}" destId="{D50219D7-709A-4BEC-B02B-FACFFE1B4F1E}" srcOrd="0" destOrd="0" presId="urn:microsoft.com/office/officeart/2005/8/layout/vList5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D151829E-A18E-4D40-8B5D-3F8559762846}" type="presOf" srcId="{0EA86E49-E858-41CE-8D43-97A08FE90A37}" destId="{7ED2616D-3965-4CD9-BF4D-6CDCBBA52BAC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1C7080AD-830B-4869-8452-F2BF1F8B821F}" srcId="{1AD8BBF2-5518-453B-A550-3E7FA8C485B6}" destId="{BC3AF494-F305-4FD5-B04B-EF9F61936E59}" srcOrd="0" destOrd="0" parTransId="{4F95183D-9451-469E-802D-9732DB828DAE}" sibTransId="{5E0E71AB-D653-4CBD-A1E3-4424370E2776}"/>
    <dgm:cxn modelId="{EDD3F3AE-EE41-4DEB-AFB6-561329F97565}" type="presOf" srcId="{CF0F09B6-A30D-43E6-93CC-ACC024D1B0A9}" destId="{6CDEE012-C9C5-4A17-838B-A6C32B86F9FD}" srcOrd="0" destOrd="0" presId="urn:microsoft.com/office/officeart/2005/8/layout/vList5"/>
    <dgm:cxn modelId="{BD3D25B3-99C6-4215-923B-6D0617532C36}" srcId="{E3810C7A-162E-4F59-A5CC-D6E55AA7937F}" destId="{D262F73C-39B3-428F-9284-98725730645B}" srcOrd="0" destOrd="0" parTransId="{4C24E029-F73F-4B58-86D4-73606636BC2C}" sibTransId="{EB9EA278-CC09-426C-94E5-FB9705221FCB}"/>
    <dgm:cxn modelId="{C267ECBD-6D04-4E58-85FE-14482FA6B4C3}" srcId="{E3810C7A-162E-4F59-A5CC-D6E55AA7937F}" destId="{185F8216-23A1-4FB2-B349-994231C46ED1}" srcOrd="9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AA96E1D0-B982-4486-90BA-879C23B9A528}" type="presOf" srcId="{983C3A0F-4CC3-4C0C-BF60-57DF46D0D91F}" destId="{37DDD804-7468-4745-86EB-0ADFEB1882A6}" srcOrd="0" destOrd="0" presId="urn:microsoft.com/office/officeart/2005/8/layout/vList5"/>
    <dgm:cxn modelId="{6D313DD8-69CC-4B43-8276-9B3C695CC66F}" type="presOf" srcId="{AE8C7F3C-2450-4187-A834-B68CABF3EE22}" destId="{FAABE7F5-1683-464A-B4C4-5F4236F6AD44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81226EE0-1B86-4074-A319-5B71BB5273D0}" type="presOf" srcId="{1AD8BBF2-5518-453B-A550-3E7FA8C485B6}" destId="{0AE97034-2EEA-4546-B6E1-4FED6E26618F}" srcOrd="0" destOrd="0" presId="urn:microsoft.com/office/officeart/2005/8/layout/vList5"/>
    <dgm:cxn modelId="{A7DB2FEA-1B14-423F-AC5D-A93828C4C428}" srcId="{E3810C7A-162E-4F59-A5CC-D6E55AA7937F}" destId="{983C3A0F-4CC3-4C0C-BF60-57DF46D0D91F}" srcOrd="5" destOrd="0" parTransId="{A991E67A-AD0B-443F-B7C9-390262482384}" sibTransId="{526F4B0F-6DD3-49A2-BE66-A78CA05C246E}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4AEC25FE-EDAA-42FD-BE29-097148484338}" type="presOf" srcId="{3BF2C142-4F28-4E87-9081-45691229DFC9}" destId="{6AB1550E-C385-4718-AB89-FF17CF59F285}" srcOrd="0" destOrd="0" presId="urn:microsoft.com/office/officeart/2005/8/layout/vList5"/>
    <dgm:cxn modelId="{E123C3FE-2DA5-4B4A-B207-2EBB836BF853}" type="presOf" srcId="{E7F86EF7-6DB4-4C76-8ED2-2F26C7863E76}" destId="{3BEDDF74-E637-43B3-8A8B-DFFFE1BF03F8}" srcOrd="0" destOrd="0" presId="urn:microsoft.com/office/officeart/2005/8/layout/vList5"/>
    <dgm:cxn modelId="{A060FD90-41F1-41D2-9A12-5961B70DAA9E}" type="presParOf" srcId="{68768F37-E8AF-4175-AE5A-4F35AF491F27}" destId="{70EB74FD-6914-435D-88CA-4005C81CB03C}" srcOrd="0" destOrd="0" presId="urn:microsoft.com/office/officeart/2005/8/layout/vList5"/>
    <dgm:cxn modelId="{FA99B8DB-0BF6-4530-B208-62D2F7023744}" type="presParOf" srcId="{70EB74FD-6914-435D-88CA-4005C81CB03C}" destId="{E47B67E0-569F-4426-9055-20FCEA9BC8D2}" srcOrd="0" destOrd="0" presId="urn:microsoft.com/office/officeart/2005/8/layout/vList5"/>
    <dgm:cxn modelId="{4B2CC3B6-BC0D-457D-9C07-8317AB90A4F1}" type="presParOf" srcId="{70EB74FD-6914-435D-88CA-4005C81CB03C}" destId="{FAABE7F5-1683-464A-B4C4-5F4236F6AD44}" srcOrd="1" destOrd="0" presId="urn:microsoft.com/office/officeart/2005/8/layout/vList5"/>
    <dgm:cxn modelId="{5894304D-E139-4A52-A603-52F07CDFF8B6}" type="presParOf" srcId="{68768F37-E8AF-4175-AE5A-4F35AF491F27}" destId="{49BD7EF0-0B4B-4D3D-B684-4AC47BFEA5BE}" srcOrd="1" destOrd="0" presId="urn:microsoft.com/office/officeart/2005/8/layout/vList5"/>
    <dgm:cxn modelId="{5A1AB898-5252-4B11-9CAD-696A16AD2119}" type="presParOf" srcId="{68768F37-E8AF-4175-AE5A-4F35AF491F27}" destId="{4412F307-CD0B-43FF-A78B-5B7C0E0C3DEF}" srcOrd="2" destOrd="0" presId="urn:microsoft.com/office/officeart/2005/8/layout/vList5"/>
    <dgm:cxn modelId="{75C8506D-69AB-46E5-B37C-E33ABE67BA39}" type="presParOf" srcId="{4412F307-CD0B-43FF-A78B-5B7C0E0C3DEF}" destId="{7ED2616D-3965-4CD9-BF4D-6CDCBBA52BAC}" srcOrd="0" destOrd="0" presId="urn:microsoft.com/office/officeart/2005/8/layout/vList5"/>
    <dgm:cxn modelId="{FE0EB6B0-4423-47A4-84B3-1B77389C8A74}" type="presParOf" srcId="{4412F307-CD0B-43FF-A78B-5B7C0E0C3DEF}" destId="{6AB1550E-C385-4718-AB89-FF17CF59F285}" srcOrd="1" destOrd="0" presId="urn:microsoft.com/office/officeart/2005/8/layout/vList5"/>
    <dgm:cxn modelId="{578F5AE3-E96B-46CA-9706-F54E1BACEC0F}" type="presParOf" srcId="{68768F37-E8AF-4175-AE5A-4F35AF491F27}" destId="{3B05BAB9-95E3-473B-B981-779D1DB6C606}" srcOrd="3" destOrd="0" presId="urn:microsoft.com/office/officeart/2005/8/layout/vList5"/>
    <dgm:cxn modelId="{3032237A-0765-4D4C-A857-6F27BECE4ABC}" type="presParOf" srcId="{68768F37-E8AF-4175-AE5A-4F35AF491F27}" destId="{57A39BB0-8133-498C-AA28-169B693AC808}" srcOrd="4" destOrd="0" presId="urn:microsoft.com/office/officeart/2005/8/layout/vList5"/>
    <dgm:cxn modelId="{6F0923E4-E13C-4F57-B3A5-E00FCE91658E}" type="presParOf" srcId="{57A39BB0-8133-498C-AA28-169B693AC808}" destId="{D50219D7-709A-4BEC-B02B-FACFFE1B4F1E}" srcOrd="0" destOrd="0" presId="urn:microsoft.com/office/officeart/2005/8/layout/vList5"/>
    <dgm:cxn modelId="{7D1043AD-DE80-47F1-9D2A-15F9C1784512}" type="presParOf" srcId="{57A39BB0-8133-498C-AA28-169B693AC808}" destId="{3BEDDF74-E637-43B3-8A8B-DFFFE1BF03F8}" srcOrd="1" destOrd="0" presId="urn:microsoft.com/office/officeart/2005/8/layout/vList5"/>
    <dgm:cxn modelId="{B9D4F900-A3E8-412E-AE86-9DB24F55E558}" type="presParOf" srcId="{68768F37-E8AF-4175-AE5A-4F35AF491F27}" destId="{E1975D3A-0C31-4F0A-A630-B9D9AEDDBB97}" srcOrd="5" destOrd="0" presId="urn:microsoft.com/office/officeart/2005/8/layout/vList5"/>
    <dgm:cxn modelId="{C5F574BC-6DB0-44AC-93DE-4602C0139D64}" type="presParOf" srcId="{68768F37-E8AF-4175-AE5A-4F35AF491F27}" destId="{8B61C97A-211F-43CC-858B-F4955626F216}" srcOrd="6" destOrd="0" presId="urn:microsoft.com/office/officeart/2005/8/layout/vList5"/>
    <dgm:cxn modelId="{60B89C41-2A3A-4932-8B20-49442B314A73}" type="presParOf" srcId="{8B61C97A-211F-43CC-858B-F4955626F216}" destId="{0AE97034-2EEA-4546-B6E1-4FED6E26618F}" srcOrd="0" destOrd="0" presId="urn:microsoft.com/office/officeart/2005/8/layout/vList5"/>
    <dgm:cxn modelId="{A09F8BA9-ED64-47CC-8F7E-9D1A89A5B764}" type="presParOf" srcId="{8B61C97A-211F-43CC-858B-F4955626F216}" destId="{8D19A966-B752-413D-884D-47C9FC61B37F}" srcOrd="1" destOrd="0" presId="urn:microsoft.com/office/officeart/2005/8/layout/vList5"/>
    <dgm:cxn modelId="{37D5359F-48BE-4E31-A843-2929AFFC4CF3}" type="presParOf" srcId="{68768F37-E8AF-4175-AE5A-4F35AF491F27}" destId="{05D627BE-D8E1-4913-B69F-10D01221A230}" srcOrd="7" destOrd="0" presId="urn:microsoft.com/office/officeart/2005/8/layout/vList5"/>
    <dgm:cxn modelId="{A89DC851-7F21-444C-8F24-912B65E4DC45}" type="presParOf" srcId="{68768F37-E8AF-4175-AE5A-4F35AF491F27}" destId="{7659B1DD-86C0-43F6-8756-E9AFE76A6532}" srcOrd="8" destOrd="0" presId="urn:microsoft.com/office/officeart/2005/8/layout/vList5"/>
    <dgm:cxn modelId="{B1A67546-689A-4042-9392-E47CEEFEEA2C}" type="presParOf" srcId="{7659B1DD-86C0-43F6-8756-E9AFE76A6532}" destId="{420DC76F-67CB-4E7F-B46E-2E6148ED358C}" srcOrd="0" destOrd="0" presId="urn:microsoft.com/office/officeart/2005/8/layout/vList5"/>
    <dgm:cxn modelId="{DA055496-CE6E-4B35-92DF-0086560972E6}" type="presParOf" srcId="{7659B1DD-86C0-43F6-8756-E9AFE76A6532}" destId="{6CDEE012-C9C5-4A17-838B-A6C32B86F9FD}" srcOrd="1" destOrd="0" presId="urn:microsoft.com/office/officeart/2005/8/layout/vList5"/>
    <dgm:cxn modelId="{A7D4E787-3E21-499C-9A5C-B213442EB9A6}" type="presParOf" srcId="{68768F37-E8AF-4175-AE5A-4F35AF491F27}" destId="{33B6A121-0C7D-4E4B-A4EE-AC006BC16A93}" srcOrd="9" destOrd="0" presId="urn:microsoft.com/office/officeart/2005/8/layout/vList5"/>
    <dgm:cxn modelId="{930344A9-B4D9-45EB-B432-1BAA2EB74D19}" type="presParOf" srcId="{68768F37-E8AF-4175-AE5A-4F35AF491F27}" destId="{F006D19A-3104-4C63-A9DA-B9E49927076D}" srcOrd="10" destOrd="0" presId="urn:microsoft.com/office/officeart/2005/8/layout/vList5"/>
    <dgm:cxn modelId="{F69F32F8-AB3D-40DE-B4C8-2345D28363EF}" type="presParOf" srcId="{F006D19A-3104-4C63-A9DA-B9E49927076D}" destId="{37DDD804-7468-4745-86EB-0ADFEB1882A6}" srcOrd="0" destOrd="0" presId="urn:microsoft.com/office/officeart/2005/8/layout/vList5"/>
    <dgm:cxn modelId="{9AA798FD-BA09-428C-8B46-4B3FCC109E87}" type="presParOf" srcId="{F006D19A-3104-4C63-A9DA-B9E49927076D}" destId="{11A37157-747C-4EF9-86E3-7060FDB3EDCF}" srcOrd="1" destOrd="0" presId="urn:microsoft.com/office/officeart/2005/8/layout/vList5"/>
    <dgm:cxn modelId="{9788186E-BD12-4F43-8E41-CF027BB00F73}" type="presParOf" srcId="{68768F37-E8AF-4175-AE5A-4F35AF491F27}" destId="{11B91D39-325A-47B8-85EA-460A59624191}" srcOrd="11" destOrd="0" presId="urn:microsoft.com/office/officeart/2005/8/layout/vList5"/>
    <dgm:cxn modelId="{D11BB04E-1E27-4062-9FCB-4007A56F3BDF}" type="presParOf" srcId="{68768F37-E8AF-4175-AE5A-4F35AF491F27}" destId="{371D014F-7818-4FED-AD98-CDAB06350D8B}" srcOrd="12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3" destOrd="0" presId="urn:microsoft.com/office/officeart/2005/8/layout/vList5"/>
    <dgm:cxn modelId="{0532FD96-83ED-4BCC-AFC5-70DC371981E8}" type="presParOf" srcId="{68768F37-E8AF-4175-AE5A-4F35AF491F27}" destId="{DC6BB8BD-8D2C-4B08-92FA-62CB87045263}" srcOrd="14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15" destOrd="0" presId="urn:microsoft.com/office/officeart/2005/8/layout/vList5"/>
    <dgm:cxn modelId="{7DC4E693-F191-4CD7-8E8E-E5D7397D9A06}" type="presParOf" srcId="{68768F37-E8AF-4175-AE5A-4F35AF491F27}" destId="{FB7A206E-7E3B-462F-AC23-30C2571DB0C3}" srcOrd="16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17" destOrd="0" presId="urn:microsoft.com/office/officeart/2005/8/layout/vList5"/>
    <dgm:cxn modelId="{8CD42EE4-0796-4D69-B1A0-FA641B8428D0}" type="presParOf" srcId="{68768F37-E8AF-4175-AE5A-4F35AF491F27}" destId="{64E37F42-7A59-4440-8534-1517B5C1CBBA}" srcOrd="18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C3A0F-4CC3-4C0C-BF60-57DF46D0D91F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991E67A-AD0B-443F-B7C9-390262482384}" type="parTrans" cxnId="{A7DB2FEA-1B14-423F-AC5D-A93828C4C428}">
      <dgm:prSet/>
      <dgm:spPr/>
      <dgm:t>
        <a:bodyPr/>
        <a:lstStyle/>
        <a:p>
          <a:endParaRPr lang="en-US"/>
        </a:p>
      </dgm:t>
    </dgm:pt>
    <dgm:pt modelId="{526F4B0F-6DD3-49A2-BE66-A78CA05C246E}" type="sibTrans" cxnId="{A7DB2FEA-1B14-423F-AC5D-A93828C4C428}">
      <dgm:prSet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[Reciprocal Brenner Score plane 1, Z position]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[Reciprocal Brenner Score plane 2, Z position]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[Reciprocal Brenner Score plane 3, Z position]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Focus Z position, Nothing]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AEC05D31-F8A6-485B-A3C9-EA86D589F88C}">
      <dgm:prSet/>
      <dgm:spPr/>
      <dgm:t>
        <a:bodyPr/>
        <a:lstStyle/>
        <a:p>
          <a:r>
            <a:rPr lang="en-US" dirty="0"/>
            <a:t>Super Pixel Mask</a:t>
          </a:r>
        </a:p>
      </dgm:t>
    </dgm:pt>
    <dgm:pt modelId="{C169B256-4B63-4601-829E-9F3FD5F78113}" type="parTrans" cxnId="{CF12B55C-3214-42F6-B8B4-6A255DF55B78}">
      <dgm:prSet/>
      <dgm:spPr/>
      <dgm:t>
        <a:bodyPr/>
        <a:lstStyle/>
        <a:p>
          <a:endParaRPr lang="en-US"/>
        </a:p>
      </dgm:t>
    </dgm:pt>
    <dgm:pt modelId="{31F340C9-8A89-4781-A88E-BCBD035E26DB}" type="sibTrans" cxnId="{CF12B55C-3214-42F6-B8B4-6A255DF55B78}">
      <dgm:prSet/>
      <dgm:spPr/>
      <dgm:t>
        <a:bodyPr/>
        <a:lstStyle/>
        <a:p>
          <a:endParaRPr lang="en-US"/>
        </a:p>
      </dgm:t>
    </dgm:pt>
    <dgm:pt modelId="{7101C12E-219E-4A01-B042-409BECFD12D4}">
      <dgm:prSet/>
      <dgm:spPr/>
      <dgm:t>
        <a:bodyPr/>
        <a:lstStyle/>
        <a:p>
          <a:r>
            <a:rPr lang="en-US" dirty="0"/>
            <a:t>[All pixels 0 or 1, Nothing]</a:t>
          </a:r>
        </a:p>
      </dgm:t>
    </dgm:pt>
    <dgm:pt modelId="{3BA1AC60-DB96-49AD-90F6-D166F0DCDF9F}" type="parTrans" cxnId="{CFA2B725-2EC9-4F36-880D-5D6371A4E3F1}">
      <dgm:prSet/>
      <dgm:spPr/>
      <dgm:t>
        <a:bodyPr/>
        <a:lstStyle/>
        <a:p>
          <a:endParaRPr lang="en-US"/>
        </a:p>
      </dgm:t>
    </dgm:pt>
    <dgm:pt modelId="{046FF914-23B0-4BAB-AB69-2BD8BC5509E0}" type="sibTrans" cxnId="{CFA2B725-2EC9-4F36-880D-5D6371A4E3F1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F006D19A-3104-4C63-A9DA-B9E49927076D}" type="pres">
      <dgm:prSet presAssocID="{983C3A0F-4CC3-4C0C-BF60-57DF46D0D91F}" presName="linNode" presStyleCnt="0"/>
      <dgm:spPr/>
    </dgm:pt>
    <dgm:pt modelId="{37DDD804-7468-4745-86EB-0ADFEB1882A6}" type="pres">
      <dgm:prSet presAssocID="{983C3A0F-4CC3-4C0C-BF60-57DF46D0D91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1A37157-747C-4EF9-86E3-7060FDB3EDCF}" type="pres">
      <dgm:prSet presAssocID="{983C3A0F-4CC3-4C0C-BF60-57DF46D0D91F}" presName="descendantText" presStyleLbl="alignAccFollowNode1" presStyleIdx="0" presStyleCnt="5">
        <dgm:presLayoutVars>
          <dgm:bulletEnabled val="1"/>
        </dgm:presLayoutVars>
      </dgm:prSet>
      <dgm:spPr/>
    </dgm:pt>
    <dgm:pt modelId="{11B91D39-325A-47B8-85EA-460A59624191}" type="pres">
      <dgm:prSet presAssocID="{526F4B0F-6DD3-49A2-BE66-A78CA05C246E}" presName="sp" presStyleCnt="0"/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1" presStyleCnt="5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2" presStyleCnt="5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3" presStyleCnt="5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CFA2B725-2EC9-4F36-880D-5D6371A4E3F1}" srcId="{983C3A0F-4CC3-4C0C-BF60-57DF46D0D91F}" destId="{7101C12E-219E-4A01-B042-409BECFD12D4}" srcOrd="1" destOrd="0" parTransId="{3BA1AC60-DB96-49AD-90F6-D166F0DCDF9F}" sibTransId="{046FF914-23B0-4BAB-AB69-2BD8BC5509E0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F142FE34-0F5C-425C-9E27-498BA21B6713}" type="presOf" srcId="{AEC05D31-F8A6-485B-A3C9-EA86D589F88C}" destId="{11A37157-747C-4EF9-86E3-7060FDB3EDCF}" srcOrd="0" destOrd="0" presId="urn:microsoft.com/office/officeart/2005/8/layout/vList5"/>
    <dgm:cxn modelId="{CF12B55C-3214-42F6-B8B4-6A255DF55B78}" srcId="{983C3A0F-4CC3-4C0C-BF60-57DF46D0D91F}" destId="{AEC05D31-F8A6-485B-A3C9-EA86D589F88C}" srcOrd="0" destOrd="0" parTransId="{C169B256-4B63-4601-829E-9F3FD5F78113}" sibTransId="{31F340C9-8A89-4781-A88E-BCBD035E26DB}"/>
    <dgm:cxn modelId="{EC904C43-393B-426F-9551-5F52BC142F96}" srcId="{E3810C7A-162E-4F59-A5CC-D6E55AA7937F}" destId="{8E9A8F67-21C2-4DC7-93DE-83AB68EF939C}" srcOrd="1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2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3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5C72A088-4D0F-4167-B615-801655174494}" type="presOf" srcId="{7101C12E-219E-4A01-B042-409BECFD12D4}" destId="{11A37157-747C-4EF9-86E3-7060FDB3EDCF}" srcOrd="0" destOrd="1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4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AA96E1D0-B982-4486-90BA-879C23B9A528}" type="presOf" srcId="{983C3A0F-4CC3-4C0C-BF60-57DF46D0D91F}" destId="{37DDD804-7468-4745-86EB-0ADFEB1882A6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A7DB2FEA-1B14-423F-AC5D-A93828C4C428}" srcId="{E3810C7A-162E-4F59-A5CC-D6E55AA7937F}" destId="{983C3A0F-4CC3-4C0C-BF60-57DF46D0D91F}" srcOrd="0" destOrd="0" parTransId="{A991E67A-AD0B-443F-B7C9-390262482384}" sibTransId="{526F4B0F-6DD3-49A2-BE66-A78CA05C246E}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930344A9-B4D9-45EB-B432-1BAA2EB74D19}" type="presParOf" srcId="{68768F37-E8AF-4175-AE5A-4F35AF491F27}" destId="{F006D19A-3104-4C63-A9DA-B9E49927076D}" srcOrd="0" destOrd="0" presId="urn:microsoft.com/office/officeart/2005/8/layout/vList5"/>
    <dgm:cxn modelId="{F69F32F8-AB3D-40DE-B4C8-2345D28363EF}" type="presParOf" srcId="{F006D19A-3104-4C63-A9DA-B9E49927076D}" destId="{37DDD804-7468-4745-86EB-0ADFEB1882A6}" srcOrd="0" destOrd="0" presId="urn:microsoft.com/office/officeart/2005/8/layout/vList5"/>
    <dgm:cxn modelId="{9AA798FD-BA09-428C-8B46-4B3FCC109E87}" type="presParOf" srcId="{F006D19A-3104-4C63-A9DA-B9E49927076D}" destId="{11A37157-747C-4EF9-86E3-7060FDB3EDCF}" srcOrd="1" destOrd="0" presId="urn:microsoft.com/office/officeart/2005/8/layout/vList5"/>
    <dgm:cxn modelId="{9788186E-BD12-4F43-8E41-CF027BB00F73}" type="presParOf" srcId="{68768F37-E8AF-4175-AE5A-4F35AF491F27}" destId="{11B91D39-325A-47B8-85EA-460A59624191}" srcOrd="1" destOrd="0" presId="urn:microsoft.com/office/officeart/2005/8/layout/vList5"/>
    <dgm:cxn modelId="{D11BB04E-1E27-4062-9FCB-4007A56F3BDF}" type="presParOf" srcId="{68768F37-E8AF-4175-AE5A-4F35AF491F27}" destId="{371D014F-7818-4FED-AD98-CDAB06350D8B}" srcOrd="2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3" destOrd="0" presId="urn:microsoft.com/office/officeart/2005/8/layout/vList5"/>
    <dgm:cxn modelId="{0532FD96-83ED-4BCC-AFC5-70DC371981E8}" type="presParOf" srcId="{68768F37-E8AF-4175-AE5A-4F35AF491F27}" destId="{DC6BB8BD-8D2C-4B08-92FA-62CB87045263}" srcOrd="4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5" destOrd="0" presId="urn:microsoft.com/office/officeart/2005/8/layout/vList5"/>
    <dgm:cxn modelId="{7DC4E693-F191-4CD7-8E8E-E5D7397D9A06}" type="presParOf" srcId="{68768F37-E8AF-4175-AE5A-4F35AF491F27}" destId="{FB7A206E-7E3B-462F-AC23-30C2571DB0C3}" srcOrd="6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7" destOrd="0" presId="urn:microsoft.com/office/officeart/2005/8/layout/vList5"/>
    <dgm:cxn modelId="{8CD42EE4-0796-4D69-B1A0-FA641B8428D0}" type="presParOf" srcId="{68768F37-E8AF-4175-AE5A-4F35AF491F27}" destId="{64E37F42-7A59-4440-8534-1517B5C1CBBA}" srcOrd="8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99CE2-C13F-47B3-AC43-76BD96AB85CB}">
      <dsp:nvSpPr>
        <dsp:cNvPr id="0" name=""/>
        <dsp:cNvSpPr/>
      </dsp:nvSpPr>
      <dsp:spPr>
        <a:xfrm rot="5400000">
          <a:off x="-255897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C7ABC-7518-412B-833F-F58B31599152}">
      <dsp:nvSpPr>
        <dsp:cNvPr id="0" name=""/>
        <dsp:cNvSpPr/>
      </dsp:nvSpPr>
      <dsp:spPr>
        <a:xfrm>
          <a:off x="244999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XY Coordinates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Obtain XY tile coordinates via micro </a:t>
          </a:r>
          <a:r>
            <a:rPr lang="en-US" sz="1300" kern="1200" dirty="0" err="1"/>
            <a:t>magellan</a:t>
          </a:r>
          <a:r>
            <a:rPr lang="en-US" sz="1300" kern="1200" dirty="0"/>
            <a:t> surface</a:t>
          </a:r>
        </a:p>
      </dsp:txBody>
      <dsp:txXfrm>
        <a:off x="296243" y="51815"/>
        <a:ext cx="2813518" cy="1647115"/>
      </dsp:txXfrm>
    </dsp:sp>
    <dsp:sp modelId="{37AFA178-22A8-4683-97D1-5B556534F0BA}">
      <dsp:nvSpPr>
        <dsp:cNvPr id="0" name=""/>
        <dsp:cNvSpPr/>
      </dsp:nvSpPr>
      <dsp:spPr>
        <a:xfrm rot="5400000">
          <a:off x="-255897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05AC7-DBB5-488E-8F51-5E76282C7FD0}">
      <dsp:nvSpPr>
        <dsp:cNvPr id="0" name=""/>
        <dsp:cNvSpPr/>
      </dsp:nvSpPr>
      <dsp:spPr>
        <a:xfrm>
          <a:off x="244999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Choose Tiles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 which tiles to focus on</a:t>
          </a:r>
        </a:p>
      </dsp:txBody>
      <dsp:txXfrm>
        <a:off x="296243" y="2238820"/>
        <a:ext cx="2813518" cy="1647115"/>
      </dsp:txXfrm>
    </dsp:sp>
    <dsp:sp modelId="{AEA8BDC5-C509-499B-B561-7BEF1A1CC871}">
      <dsp:nvSpPr>
        <dsp:cNvPr id="0" name=""/>
        <dsp:cNvSpPr/>
      </dsp:nvSpPr>
      <dsp:spPr>
        <a:xfrm>
          <a:off x="837604" y="4670883"/>
          <a:ext cx="3868884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B359D-001A-4D60-B44D-1DECCFCDACA5}">
      <dsp:nvSpPr>
        <dsp:cNvPr id="0" name=""/>
        <dsp:cNvSpPr/>
      </dsp:nvSpPr>
      <dsp:spPr>
        <a:xfrm>
          <a:off x="244999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Capture 3 plane images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At each determined tile, capture full frame images from 3 different z planes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Gaps between z planes is predetermined</a:t>
          </a:r>
        </a:p>
      </dsp:txBody>
      <dsp:txXfrm>
        <a:off x="296243" y="4425824"/>
        <a:ext cx="2813518" cy="1647115"/>
      </dsp:txXfrm>
    </dsp:sp>
    <dsp:sp modelId="{B7BB2392-BB5E-4DF1-BF99-7E7D560AD433}">
      <dsp:nvSpPr>
        <dsp:cNvPr id="0" name=""/>
        <dsp:cNvSpPr/>
      </dsp:nvSpPr>
      <dsp:spPr>
        <a:xfrm rot="16200000">
          <a:off x="3622390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49B02-3072-44F9-9533-AF554899A956}">
      <dsp:nvSpPr>
        <dsp:cNvPr id="0" name=""/>
        <dsp:cNvSpPr/>
      </dsp:nvSpPr>
      <dsp:spPr>
        <a:xfrm>
          <a:off x="4123287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Break Images into super pixels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Divide each image into an array of sub areas dubbed ‘super pixels’</a:t>
          </a:r>
        </a:p>
      </dsp:txBody>
      <dsp:txXfrm>
        <a:off x="4174531" y="4425824"/>
        <a:ext cx="2813518" cy="1647115"/>
      </dsp:txXfrm>
    </dsp:sp>
    <dsp:sp modelId="{096A5486-9BA7-4FE9-9644-07F530312A0B}">
      <dsp:nvSpPr>
        <dsp:cNvPr id="0" name=""/>
        <dsp:cNvSpPr/>
      </dsp:nvSpPr>
      <dsp:spPr>
        <a:xfrm rot="16200000">
          <a:off x="3622390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6F601-4ED0-493D-91DF-47CD7407BCE6}">
      <dsp:nvSpPr>
        <dsp:cNvPr id="0" name=""/>
        <dsp:cNvSpPr/>
      </dsp:nvSpPr>
      <dsp:spPr>
        <a:xfrm>
          <a:off x="4123287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Calculate reciprocal Brenner Score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Calculate </a:t>
          </a:r>
          <a:r>
            <a:rPr lang="en-US" sz="1300" kern="1200" dirty="0" err="1"/>
            <a:t>brenner</a:t>
          </a:r>
          <a:r>
            <a:rPr lang="en-US" sz="1300" kern="1200" dirty="0"/>
            <a:t> score for each super pixel and take reciprocal of 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Brenner score is pixel(col, row) – pixel(col + n, row). </a:t>
          </a:r>
        </a:p>
      </dsp:txBody>
      <dsp:txXfrm>
        <a:off x="4174531" y="2238820"/>
        <a:ext cx="2813518" cy="1647115"/>
      </dsp:txXfrm>
    </dsp:sp>
    <dsp:sp modelId="{C2DB39C2-1DF2-407C-B141-E86562C1EEDC}">
      <dsp:nvSpPr>
        <dsp:cNvPr id="0" name=""/>
        <dsp:cNvSpPr/>
      </dsp:nvSpPr>
      <dsp:spPr>
        <a:xfrm>
          <a:off x="4715892" y="296874"/>
          <a:ext cx="3868884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1F347-C834-4A13-835D-94E4B115E8E4}">
      <dsp:nvSpPr>
        <dsp:cNvPr id="0" name=""/>
        <dsp:cNvSpPr/>
      </dsp:nvSpPr>
      <dsp:spPr>
        <a:xfrm>
          <a:off x="4123287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Filter Brenner Score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Filter out background super pixels via ‘Well Depth’</a:t>
          </a:r>
        </a:p>
      </dsp:txBody>
      <dsp:txXfrm>
        <a:off x="4174531" y="51815"/>
        <a:ext cx="2813518" cy="1647115"/>
      </dsp:txXfrm>
    </dsp:sp>
    <dsp:sp modelId="{864A58B4-1299-4562-8E70-1FFE22770152}">
      <dsp:nvSpPr>
        <dsp:cNvPr id="0" name=""/>
        <dsp:cNvSpPr/>
      </dsp:nvSpPr>
      <dsp:spPr>
        <a:xfrm rot="5400000">
          <a:off x="7500678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8C62D-213D-4A62-9476-96E0FD66E303}">
      <dsp:nvSpPr>
        <dsp:cNvPr id="0" name=""/>
        <dsp:cNvSpPr/>
      </dsp:nvSpPr>
      <dsp:spPr>
        <a:xfrm>
          <a:off x="8001575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Make Focus Prediction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Take 3 point reciprocal </a:t>
          </a:r>
          <a:r>
            <a:rPr lang="en-US" sz="1300" kern="1200" dirty="0" err="1"/>
            <a:t>brenner</a:t>
          </a:r>
          <a:r>
            <a:rPr lang="en-US" sz="1300" kern="1200" dirty="0"/>
            <a:t> score, solve quad equation and solve for derivative = 0 to find projected focus position. Use Gauss-Jordan reduction to solve</a:t>
          </a:r>
        </a:p>
      </dsp:txBody>
      <dsp:txXfrm>
        <a:off x="8052819" y="51815"/>
        <a:ext cx="2813518" cy="1647115"/>
      </dsp:txXfrm>
    </dsp:sp>
    <dsp:sp modelId="{EC5E0C28-B80B-479E-B512-EB6114FA657A}">
      <dsp:nvSpPr>
        <dsp:cNvPr id="0" name=""/>
        <dsp:cNvSpPr/>
      </dsp:nvSpPr>
      <dsp:spPr>
        <a:xfrm rot="5400000">
          <a:off x="7500678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36896-3E6D-45BE-A363-822F5E62F85B}">
      <dsp:nvSpPr>
        <dsp:cNvPr id="0" name=""/>
        <dsp:cNvSpPr/>
      </dsp:nvSpPr>
      <dsp:spPr>
        <a:xfrm>
          <a:off x="8001575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Fit Plane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Fit best plane to all points (X,Y, Predicted focus z position)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outlier dampening loss function to best fit with</a:t>
          </a:r>
        </a:p>
      </dsp:txBody>
      <dsp:txXfrm>
        <a:off x="8052819" y="2238820"/>
        <a:ext cx="2813518" cy="1647115"/>
      </dsp:txXfrm>
    </dsp:sp>
    <dsp:sp modelId="{87A42A06-A370-44BB-A987-CC10B0F7DBF6}">
      <dsp:nvSpPr>
        <dsp:cNvPr id="0" name=""/>
        <dsp:cNvSpPr/>
      </dsp:nvSpPr>
      <dsp:spPr>
        <a:xfrm>
          <a:off x="8001575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Populate Focus Map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Plane(XY coordinates) to determine Z position for focus map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Pop FM array with depth of focus across 1 FOV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Z value in FM is top value. Work down when capturing more planes</a:t>
          </a:r>
        </a:p>
      </dsp:txBody>
      <dsp:txXfrm>
        <a:off x="8052819" y="4425824"/>
        <a:ext cx="2813518" cy="1647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BE7F5-1683-464A-B4C4-5F4236F6AD44}">
      <dsp:nvSpPr>
        <dsp:cNvPr id="0" name=""/>
        <dsp:cNvSpPr/>
      </dsp:nvSpPr>
      <dsp:spPr>
        <a:xfrm rot="5400000">
          <a:off x="6984245" y="-3154476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A647 with depth of focus step sizes</a:t>
          </a:r>
        </a:p>
      </dsp:txBody>
      <dsp:txXfrm rot="-5400000">
        <a:off x="3785615" y="60396"/>
        <a:ext cx="6713742" cy="300240"/>
      </dsp:txXfrm>
    </dsp:sp>
    <dsp:sp modelId="{E47B67E0-569F-4426-9055-20FCEA9BC8D2}">
      <dsp:nvSpPr>
        <dsp:cNvPr id="0" name=""/>
        <dsp:cNvSpPr/>
      </dsp:nvSpPr>
      <dsp:spPr>
        <a:xfrm>
          <a:off x="0" y="2562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9</a:t>
          </a:r>
        </a:p>
      </dsp:txBody>
      <dsp:txXfrm>
        <a:off x="20303" y="22865"/>
        <a:ext cx="3745010" cy="375299"/>
      </dsp:txXfrm>
    </dsp:sp>
    <dsp:sp modelId="{6AB1550E-C385-4718-AB89-FF17CF59F285}">
      <dsp:nvSpPr>
        <dsp:cNvPr id="0" name=""/>
        <dsp:cNvSpPr/>
      </dsp:nvSpPr>
      <dsp:spPr>
        <a:xfrm rot="5400000">
          <a:off x="6984245" y="-2717775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A647</a:t>
          </a:r>
        </a:p>
      </dsp:txBody>
      <dsp:txXfrm rot="-5400000">
        <a:off x="3785615" y="497097"/>
        <a:ext cx="6713742" cy="300240"/>
      </dsp:txXfrm>
    </dsp:sp>
    <dsp:sp modelId="{7ED2616D-3965-4CD9-BF4D-6CDCBBA52BAC}">
      <dsp:nvSpPr>
        <dsp:cNvPr id="0" name=""/>
        <dsp:cNvSpPr/>
      </dsp:nvSpPr>
      <dsp:spPr>
        <a:xfrm>
          <a:off x="0" y="439263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8</a:t>
          </a:r>
        </a:p>
      </dsp:txBody>
      <dsp:txXfrm>
        <a:off x="20303" y="459566"/>
        <a:ext cx="3745010" cy="375299"/>
      </dsp:txXfrm>
    </dsp:sp>
    <dsp:sp modelId="{3BEDDF74-E637-43B3-8A8B-DFFFE1BF03F8}">
      <dsp:nvSpPr>
        <dsp:cNvPr id="0" name=""/>
        <dsp:cNvSpPr/>
      </dsp:nvSpPr>
      <dsp:spPr>
        <a:xfrm rot="5400000">
          <a:off x="6984245" y="-2281074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A555 with depth of focus step sizes</a:t>
          </a:r>
        </a:p>
      </dsp:txBody>
      <dsp:txXfrm rot="-5400000">
        <a:off x="3785615" y="933798"/>
        <a:ext cx="6713742" cy="300240"/>
      </dsp:txXfrm>
    </dsp:sp>
    <dsp:sp modelId="{D50219D7-709A-4BEC-B02B-FACFFE1B4F1E}">
      <dsp:nvSpPr>
        <dsp:cNvPr id="0" name=""/>
        <dsp:cNvSpPr/>
      </dsp:nvSpPr>
      <dsp:spPr>
        <a:xfrm>
          <a:off x="0" y="875964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</a:t>
          </a:r>
        </a:p>
      </dsp:txBody>
      <dsp:txXfrm>
        <a:off x="20303" y="896267"/>
        <a:ext cx="3745010" cy="375299"/>
      </dsp:txXfrm>
    </dsp:sp>
    <dsp:sp modelId="{8D19A966-B752-413D-884D-47C9FC61B37F}">
      <dsp:nvSpPr>
        <dsp:cNvPr id="0" name=""/>
        <dsp:cNvSpPr/>
      </dsp:nvSpPr>
      <dsp:spPr>
        <a:xfrm rot="5400000">
          <a:off x="6984245" y="-1844374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A555</a:t>
          </a:r>
        </a:p>
      </dsp:txBody>
      <dsp:txXfrm rot="-5400000">
        <a:off x="3785615" y="1370498"/>
        <a:ext cx="6713742" cy="300240"/>
      </dsp:txXfrm>
    </dsp:sp>
    <dsp:sp modelId="{0AE97034-2EEA-4546-B6E1-4FED6E26618F}">
      <dsp:nvSpPr>
        <dsp:cNvPr id="0" name=""/>
        <dsp:cNvSpPr/>
      </dsp:nvSpPr>
      <dsp:spPr>
        <a:xfrm>
          <a:off x="0" y="1312665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</a:t>
          </a:r>
        </a:p>
      </dsp:txBody>
      <dsp:txXfrm>
        <a:off x="20303" y="1332968"/>
        <a:ext cx="3745010" cy="375299"/>
      </dsp:txXfrm>
    </dsp:sp>
    <dsp:sp modelId="{6CDEE012-C9C5-4A17-838B-A6C32B86F9FD}">
      <dsp:nvSpPr>
        <dsp:cNvPr id="0" name=""/>
        <dsp:cNvSpPr/>
      </dsp:nvSpPr>
      <dsp:spPr>
        <a:xfrm rot="5400000">
          <a:off x="6984245" y="-1407673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A488 with depth of focus step sizes</a:t>
          </a:r>
        </a:p>
      </dsp:txBody>
      <dsp:txXfrm rot="-5400000">
        <a:off x="3785615" y="1807199"/>
        <a:ext cx="6713742" cy="300240"/>
      </dsp:txXfrm>
    </dsp:sp>
    <dsp:sp modelId="{420DC76F-67CB-4E7F-B46E-2E6148ED358C}">
      <dsp:nvSpPr>
        <dsp:cNvPr id="0" name=""/>
        <dsp:cNvSpPr/>
      </dsp:nvSpPr>
      <dsp:spPr>
        <a:xfrm>
          <a:off x="0" y="1749365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</a:t>
          </a:r>
        </a:p>
      </dsp:txBody>
      <dsp:txXfrm>
        <a:off x="20303" y="1769668"/>
        <a:ext cx="3745010" cy="375299"/>
      </dsp:txXfrm>
    </dsp:sp>
    <dsp:sp modelId="{11A37157-747C-4EF9-86E3-7060FDB3EDCF}">
      <dsp:nvSpPr>
        <dsp:cNvPr id="0" name=""/>
        <dsp:cNvSpPr/>
      </dsp:nvSpPr>
      <dsp:spPr>
        <a:xfrm rot="5400000">
          <a:off x="6984245" y="-970972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A488</a:t>
          </a:r>
        </a:p>
      </dsp:txBody>
      <dsp:txXfrm rot="-5400000">
        <a:off x="3785615" y="2243900"/>
        <a:ext cx="6713742" cy="300240"/>
      </dsp:txXfrm>
    </dsp:sp>
    <dsp:sp modelId="{37DDD804-7468-4745-86EB-0ADFEB1882A6}">
      <dsp:nvSpPr>
        <dsp:cNvPr id="0" name=""/>
        <dsp:cNvSpPr/>
      </dsp:nvSpPr>
      <dsp:spPr>
        <a:xfrm>
          <a:off x="0" y="2186066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</a:p>
      </dsp:txBody>
      <dsp:txXfrm>
        <a:off x="20303" y="2206369"/>
        <a:ext cx="3745010" cy="375299"/>
      </dsp:txXfrm>
    </dsp:sp>
    <dsp:sp modelId="{70E40ED8-44BE-430D-B675-928F3AAF69F6}">
      <dsp:nvSpPr>
        <dsp:cNvPr id="0" name=""/>
        <dsp:cNvSpPr/>
      </dsp:nvSpPr>
      <dsp:spPr>
        <a:xfrm rot="5400000">
          <a:off x="6984245" y="-534271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DAPI with depth of focus step sizes</a:t>
          </a:r>
        </a:p>
      </dsp:txBody>
      <dsp:txXfrm rot="-5400000">
        <a:off x="3785615" y="2680601"/>
        <a:ext cx="6713742" cy="300240"/>
      </dsp:txXfrm>
    </dsp:sp>
    <dsp:sp modelId="{15B1535D-7A2F-4187-BF40-F7B12325C164}">
      <dsp:nvSpPr>
        <dsp:cNvPr id="0" name=""/>
        <dsp:cNvSpPr/>
      </dsp:nvSpPr>
      <dsp:spPr>
        <a:xfrm>
          <a:off x="0" y="2622767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</dsp:txBody>
      <dsp:txXfrm>
        <a:off x="20303" y="2643070"/>
        <a:ext cx="3745010" cy="375299"/>
      </dsp:txXfrm>
    </dsp:sp>
    <dsp:sp modelId="{A66FD841-E172-4F54-A46D-4FEB62724531}">
      <dsp:nvSpPr>
        <dsp:cNvPr id="0" name=""/>
        <dsp:cNvSpPr/>
      </dsp:nvSpPr>
      <dsp:spPr>
        <a:xfrm rot="5400000">
          <a:off x="6984245" y="-97571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DAPI</a:t>
          </a:r>
        </a:p>
      </dsp:txBody>
      <dsp:txXfrm rot="-5400000">
        <a:off x="3785615" y="3117301"/>
        <a:ext cx="6713742" cy="300240"/>
      </dsp:txXfrm>
    </dsp:sp>
    <dsp:sp modelId="{1DD2327A-0023-43BD-AE1D-76839AC91220}">
      <dsp:nvSpPr>
        <dsp:cNvPr id="0" name=""/>
        <dsp:cNvSpPr/>
      </dsp:nvSpPr>
      <dsp:spPr>
        <a:xfrm>
          <a:off x="0" y="3059468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20303" y="3079771"/>
        <a:ext cx="3745010" cy="375299"/>
      </dsp:txXfrm>
    </dsp:sp>
    <dsp:sp modelId="{584C82D3-8114-4ECC-ACD2-0C383433147E}">
      <dsp:nvSpPr>
        <dsp:cNvPr id="0" name=""/>
        <dsp:cNvSpPr/>
      </dsp:nvSpPr>
      <dsp:spPr>
        <a:xfrm rot="5400000">
          <a:off x="6984245" y="339129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 positions</a:t>
          </a:r>
        </a:p>
      </dsp:txBody>
      <dsp:txXfrm rot="-5400000">
        <a:off x="3785615" y="3554001"/>
        <a:ext cx="6713742" cy="300240"/>
      </dsp:txXfrm>
    </dsp:sp>
    <dsp:sp modelId="{34510324-D802-4FC9-9901-97AFD6953F67}">
      <dsp:nvSpPr>
        <dsp:cNvPr id="0" name=""/>
        <dsp:cNvSpPr/>
      </dsp:nvSpPr>
      <dsp:spPr>
        <a:xfrm>
          <a:off x="0" y="3496168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</dsp:txBody>
      <dsp:txXfrm>
        <a:off x="20303" y="3516471"/>
        <a:ext cx="3745010" cy="375299"/>
      </dsp:txXfrm>
    </dsp:sp>
    <dsp:sp modelId="{A16281FF-B68A-4B29-9589-85A8639DAE3B}">
      <dsp:nvSpPr>
        <dsp:cNvPr id="0" name=""/>
        <dsp:cNvSpPr/>
      </dsp:nvSpPr>
      <dsp:spPr>
        <a:xfrm rot="5400000">
          <a:off x="6984245" y="775830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X positions</a:t>
          </a:r>
        </a:p>
      </dsp:txBody>
      <dsp:txXfrm rot="-5400000">
        <a:off x="3785615" y="3990702"/>
        <a:ext cx="6713742" cy="300240"/>
      </dsp:txXfrm>
    </dsp:sp>
    <dsp:sp modelId="{6A499025-F9DF-477C-8373-2FD3C48E42CD}">
      <dsp:nvSpPr>
        <dsp:cNvPr id="0" name=""/>
        <dsp:cNvSpPr/>
      </dsp:nvSpPr>
      <dsp:spPr>
        <a:xfrm>
          <a:off x="0" y="3932869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</a:t>
          </a:r>
        </a:p>
      </dsp:txBody>
      <dsp:txXfrm>
        <a:off x="20303" y="3953172"/>
        <a:ext cx="3745010" cy="375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37157-747C-4EF9-86E3-7060FDB3EDCF}">
      <dsp:nvSpPr>
        <dsp:cNvPr id="0" name=""/>
        <dsp:cNvSpPr/>
      </dsp:nvSpPr>
      <dsp:spPr>
        <a:xfrm rot="5400000">
          <a:off x="6817090" y="-2946188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Super Pixel Mask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[All pixels 0 or 1, Nothing]</a:t>
          </a:r>
        </a:p>
      </dsp:txBody>
      <dsp:txXfrm rot="-5400000">
        <a:off x="3785615" y="117849"/>
        <a:ext cx="6697422" cy="601910"/>
      </dsp:txXfrm>
    </dsp:sp>
    <dsp:sp modelId="{37DDD804-7468-4745-86EB-0ADFEB1882A6}">
      <dsp:nvSpPr>
        <dsp:cNvPr id="0" name=""/>
        <dsp:cNvSpPr/>
      </dsp:nvSpPr>
      <dsp:spPr>
        <a:xfrm>
          <a:off x="0" y="1907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4</a:t>
          </a:r>
        </a:p>
      </dsp:txBody>
      <dsp:txXfrm>
        <a:off x="40702" y="42609"/>
        <a:ext cx="3704212" cy="752388"/>
      </dsp:txXfrm>
    </dsp:sp>
    <dsp:sp modelId="{70E40ED8-44BE-430D-B675-928F3AAF69F6}">
      <dsp:nvSpPr>
        <dsp:cNvPr id="0" name=""/>
        <dsp:cNvSpPr/>
      </dsp:nvSpPr>
      <dsp:spPr>
        <a:xfrm rot="5400000">
          <a:off x="6817090" y="-2070706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[Predicted Focus Z position, Nothing]</a:t>
          </a:r>
        </a:p>
      </dsp:txBody>
      <dsp:txXfrm rot="-5400000">
        <a:off x="3785615" y="993331"/>
        <a:ext cx="6697422" cy="601910"/>
      </dsp:txXfrm>
    </dsp:sp>
    <dsp:sp modelId="{15B1535D-7A2F-4187-BF40-F7B12325C164}">
      <dsp:nvSpPr>
        <dsp:cNvPr id="0" name=""/>
        <dsp:cNvSpPr/>
      </dsp:nvSpPr>
      <dsp:spPr>
        <a:xfrm>
          <a:off x="0" y="877389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3</a:t>
          </a:r>
        </a:p>
      </dsp:txBody>
      <dsp:txXfrm>
        <a:off x="40702" y="918091"/>
        <a:ext cx="3704212" cy="752388"/>
      </dsp:txXfrm>
    </dsp:sp>
    <dsp:sp modelId="{A66FD841-E172-4F54-A46D-4FEB62724531}">
      <dsp:nvSpPr>
        <dsp:cNvPr id="0" name=""/>
        <dsp:cNvSpPr/>
      </dsp:nvSpPr>
      <dsp:spPr>
        <a:xfrm rot="5400000">
          <a:off x="6817090" y="-1195224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3, Z position]</a:t>
          </a:r>
        </a:p>
      </dsp:txBody>
      <dsp:txXfrm rot="-5400000">
        <a:off x="3785615" y="1868813"/>
        <a:ext cx="6697422" cy="601910"/>
      </dsp:txXfrm>
    </dsp:sp>
    <dsp:sp modelId="{1DD2327A-0023-43BD-AE1D-76839AC91220}">
      <dsp:nvSpPr>
        <dsp:cNvPr id="0" name=""/>
        <dsp:cNvSpPr/>
      </dsp:nvSpPr>
      <dsp:spPr>
        <a:xfrm>
          <a:off x="0" y="1752871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40702" y="1793573"/>
        <a:ext cx="3704212" cy="752388"/>
      </dsp:txXfrm>
    </dsp:sp>
    <dsp:sp modelId="{584C82D3-8114-4ECC-ACD2-0C383433147E}">
      <dsp:nvSpPr>
        <dsp:cNvPr id="0" name=""/>
        <dsp:cNvSpPr/>
      </dsp:nvSpPr>
      <dsp:spPr>
        <a:xfrm rot="5400000">
          <a:off x="6817090" y="-319741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2, Z position]</a:t>
          </a:r>
        </a:p>
      </dsp:txBody>
      <dsp:txXfrm rot="-5400000">
        <a:off x="3785615" y="2744296"/>
        <a:ext cx="6697422" cy="601910"/>
      </dsp:txXfrm>
    </dsp:sp>
    <dsp:sp modelId="{34510324-D802-4FC9-9901-97AFD6953F67}">
      <dsp:nvSpPr>
        <dsp:cNvPr id="0" name=""/>
        <dsp:cNvSpPr/>
      </dsp:nvSpPr>
      <dsp:spPr>
        <a:xfrm>
          <a:off x="0" y="2628353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40702" y="2669055"/>
        <a:ext cx="3704212" cy="752388"/>
      </dsp:txXfrm>
    </dsp:sp>
    <dsp:sp modelId="{A16281FF-B68A-4B29-9589-85A8639DAE3B}">
      <dsp:nvSpPr>
        <dsp:cNvPr id="0" name=""/>
        <dsp:cNvSpPr/>
      </dsp:nvSpPr>
      <dsp:spPr>
        <a:xfrm rot="5400000">
          <a:off x="6817090" y="555740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1, Z position]</a:t>
          </a:r>
        </a:p>
      </dsp:txBody>
      <dsp:txXfrm rot="-5400000">
        <a:off x="3785615" y="3619777"/>
        <a:ext cx="6697422" cy="601910"/>
      </dsp:txXfrm>
    </dsp:sp>
    <dsp:sp modelId="{6A499025-F9DF-477C-8373-2FD3C48E42CD}">
      <dsp:nvSpPr>
        <dsp:cNvPr id="0" name=""/>
        <dsp:cNvSpPr/>
      </dsp:nvSpPr>
      <dsp:spPr>
        <a:xfrm>
          <a:off x="0" y="3503836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40702" y="3544538"/>
        <a:ext cx="3704212" cy="752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411B-33C3-3E5F-DDD6-0A7CBA628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F59B-6E58-1A3E-84F6-5FF1F6789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6947-50FE-6FC2-FF32-AD585BF8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B4D0-824E-FEF4-4B0F-90CD2D7B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5790-D2AD-6B69-9453-23253FB8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A072-8D9A-89FB-25EF-7E7FA77F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9892-3138-C528-1E59-ABB438740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633D-5BC4-2E9B-C47F-15E9C71F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164A-3AE7-830F-1407-8BBD092C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C4E4-44FC-BA5B-E5CC-4D46E428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9933B-7AD8-B656-FAE3-D208D46DA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92ED-A646-CCE6-5FE9-12BC8BA06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AC68-1A4E-01FD-E27E-2F062328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AA86-86DE-DD08-1A77-718D6276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6181-6862-8FA3-FF19-867FCBB4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79-DCEA-247A-3791-094D1AE1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B7BA-DDE4-DD72-BF09-FD43BEEC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1DC4-032D-74E7-4DA2-BAD0F995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07D7-8262-EACA-B110-EBAD811C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D5C4-807B-837B-D359-8D365F80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AF6B-06E0-420E-3D88-3CB76627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801F-B448-6AC6-348F-25FA279D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ED86-6105-EBB0-22DB-EC2EE517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E845-27CC-8E96-0022-BCA1EB2E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D4B4-B031-9157-711B-204C3C50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3134-DBB6-C7E9-8080-E266F124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4DD5-4FF7-E4DF-8834-433EBB276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59A82-B566-3380-B200-95901DB9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CA06-96D4-C19E-1ABC-4C60A3B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3F8DC-0E1C-CD6D-00BF-F2D34047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BC059-D7D1-4A0D-221F-46B67FBD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91C2-C14E-F103-135F-1415C1DF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D73E-798D-65A2-5F8C-9C48C831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50D39-9802-6FD6-9CF4-DB53BE09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0B398-A2EC-BC5F-451E-A59A5E4A5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AEF7A-B53E-4B89-7681-A88983122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BCFB3-7134-CCFE-9CE2-8A0F8646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F4CDB-63D0-92DB-121F-0E5A469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43DBA-B336-8F91-9276-C831DAF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5F3A-07B0-E1E9-364F-1229B8E4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C595C-FDE2-E403-8B07-9F610048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14061-9EF0-C860-9743-089DFAF8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7ED69-6E2A-DC58-EF0C-FD4F8A0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15BE-5EBD-F662-4EC5-F1B2C81F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58BC-985E-41AF-4B15-85101F60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2E7D-8D22-614B-A75E-55E2B4E0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8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86-E400-2189-F5F3-09C9978D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8E7F-5E52-1C08-6E98-4121FD24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00E1-F27F-E0C1-5F5B-850672D5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8AD7-6FCA-CB88-DDED-34F9ED7B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392C6-2121-8DA3-980E-FA7180C6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C9EF-7F08-933C-209C-4D159C83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4ED9-1643-BF08-A671-3E4AA3D3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7FE64-069A-EA03-7011-2EABC6DA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33630-3089-7E94-D20D-3D10BAAF6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74AA-4969-C1C4-4945-B68EF6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2305-EC11-1DCB-5912-9581DC92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D978-27EF-062C-5E08-64242294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4CA16-1C2B-C786-AC67-0B5A7D95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2824-1608-3F4C-4E82-7FD0B3BF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DDC3-2AB4-C7AB-1DEF-917D0E12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E2F4-E882-4A93-B606-CA9C404A6B2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1E8D-EA62-812A-9AFF-4A3711A52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2FB4-1390-7CC7-ACA6-1721D6C03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1C30-3FB9-5BCE-2AD3-0DB7E4547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/>
          </a:bodyPr>
          <a:lstStyle/>
          <a:p>
            <a:r>
              <a:rPr lang="en-US" dirty="0"/>
              <a:t>Auto Focus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125C-5497-AF03-2EAE-18F8BFA49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DFEE-E0DE-D050-B2F1-6EDC9FF0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Intertwining Auto Focus and Auto exposure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FF12F-9BCB-8FA2-1812-C0D0ABE6D2E6}"/>
                  </a:ext>
                </a:extLst>
              </p:cNvPr>
              <p:cNvSpPr txBox="1"/>
              <p:nvPr/>
            </p:nvSpPr>
            <p:spPr>
              <a:xfrm>
                <a:off x="2160916" y="1470804"/>
                <a:ext cx="8354683" cy="1938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Find derivative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𝑠𝑢𝑏𝑏𝑎𝑐𝑘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FF12F-9BCB-8FA2-1812-C0D0ABE6D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916" y="1470804"/>
                <a:ext cx="8354683" cy="1938544"/>
              </a:xfrm>
              <a:prstGeom prst="rect">
                <a:avLst/>
              </a:prstGeom>
              <a:blipFill>
                <a:blip r:embed="rId2"/>
                <a:stretch>
                  <a:fillRect l="-1678" t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01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2172-5DFD-5AA7-7B8D-98D22B4C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394000"/>
          </a:xfrm>
        </p:spPr>
        <p:txBody>
          <a:bodyPr>
            <a:noAutofit/>
          </a:bodyPr>
          <a:lstStyle/>
          <a:p>
            <a:r>
              <a:rPr lang="en-US" sz="3200" dirty="0"/>
              <a:t>Auto Exposure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C6BB-811A-082E-3989-A0BEBA96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894"/>
            <a:ext cx="10515600" cy="570206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Start from 100ms exp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Go to XY tile position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Take image with given channel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Check if image is within bounds at the 99% percentile pixel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If saturated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reduce exp time by 10x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retake image and recheck if still saturated.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Repeat 1-2 until not saturated anymore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Scale exp to give 10% dynamic range intensity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If too low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Scale exp to give 10% dynamic range intensity or 1000ms, which ever one that is lower exposure time</a:t>
            </a:r>
          </a:p>
          <a:p>
            <a:pPr marL="1257300" lvl="2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not saturated add to </a:t>
            </a:r>
            <a:r>
              <a:rPr lang="en-US" sz="1400" dirty="0" err="1"/>
              <a:t>exp_calc_array</a:t>
            </a:r>
            <a:r>
              <a:rPr lang="en-US" sz="1400" dirty="0"/>
              <a:t> and move to next z point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steps 1-4 until all 3 z points are acquired w/ same exp time. Must retake images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steps 1-5 until all 4 channels are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Repeat for all XY position with starting exp time being rolled over from previous XY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Solve quadratic equation for all three intensity points via gauss Jordan reduction method to solve for all coefficients.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intensity that is predicted via derivative of quad equation set to zero and subbed back in.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Cycle through all results as a function of XY position to find the highest predicted intensity after being scaled by exp time.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Take desired intensity/highest intensity to make a scale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Take acquired exp time and multiply by new scale factor.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new exp time &gt; 2000ms, make = 2000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less than 2000ms, don’t alter new exp time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170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30AE-1FF8-21AA-5E08-7F5867E1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Block Diagram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B209B1-92E7-7DF9-B903-3DF7A0817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073358"/>
              </p:ext>
            </p:extLst>
          </p:nvPr>
        </p:nvGraphicFramePr>
        <p:xfrm>
          <a:off x="414068" y="733244"/>
          <a:ext cx="11162581" cy="612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22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A39F-6D5E-5847-208A-4F11CE46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Needed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C7F6-895D-A94B-EE8F-30C798BA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Generate FM array [x </a:t>
            </a:r>
            <a:r>
              <a:rPr lang="en-US" sz="1800" dirty="0" err="1"/>
              <a:t>kinda</a:t>
            </a:r>
            <a:r>
              <a:rPr lang="en-US" sz="1800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Generate super pixel array(</a:t>
            </a:r>
            <a:r>
              <a:rPr lang="en-US" sz="1800" dirty="0" err="1"/>
              <a:t>sp_y</a:t>
            </a:r>
            <a:r>
              <a:rPr lang="en-US" sz="1800" dirty="0"/>
              <a:t>, </a:t>
            </a:r>
            <a:r>
              <a:rPr lang="en-US" sz="1800" dirty="0" err="1"/>
              <a:t>sp_x</a:t>
            </a:r>
            <a:r>
              <a:rPr lang="en-US" sz="1800" dirty="0"/>
              <a:t>, channel)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Image subdivider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Integrate image into super pixel array (image, channel)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Tile chooser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Auto Focus(channel)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Well Depth 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Focus prediction populator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Plane fitter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Plane 2 FM map</a:t>
            </a:r>
          </a:p>
        </p:txBody>
      </p:sp>
    </p:spTree>
    <p:extLst>
      <p:ext uri="{BB962C8B-B14F-4D97-AF65-F5344CB8AC3E}">
        <p14:creationId xmlns:p14="http://schemas.microsoft.com/office/powerpoint/2010/main" val="394749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7683"/>
          </a:xfrm>
        </p:spPr>
        <p:txBody>
          <a:bodyPr/>
          <a:lstStyle/>
          <a:p>
            <a:r>
              <a:rPr lang="en-US" dirty="0"/>
              <a:t>FM Array Constructions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67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254315" y="824989"/>
            <a:ext cx="1000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all channel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(10, </a:t>
            </a:r>
            <a:r>
              <a:rPr lang="en-US" dirty="0" err="1"/>
              <a:t>y_tiles</a:t>
            </a:r>
            <a:r>
              <a:rPr lang="en-US" dirty="0"/>
              <a:t>, </a:t>
            </a:r>
            <a:r>
              <a:rPr lang="en-US" dirty="0" err="1"/>
              <a:t>x_tiles</a:t>
            </a:r>
            <a:r>
              <a:rPr lang="en-US" dirty="0"/>
              <a:t>). X and Y tile count come from Micro Magellan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int16</a:t>
            </a:r>
          </a:p>
        </p:txBody>
      </p:sp>
    </p:spTree>
    <p:extLst>
      <p:ext uri="{BB962C8B-B14F-4D97-AF65-F5344CB8AC3E}">
        <p14:creationId xmlns:p14="http://schemas.microsoft.com/office/powerpoint/2010/main" val="20928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7683"/>
          </a:xfrm>
        </p:spPr>
        <p:txBody>
          <a:bodyPr/>
          <a:lstStyle/>
          <a:p>
            <a:r>
              <a:rPr lang="en-US" dirty="0"/>
              <a:t>Super Pixel Array Array Constructions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71915"/>
              </p:ext>
            </p:extLst>
          </p:nvPr>
        </p:nvGraphicFramePr>
        <p:xfrm>
          <a:off x="493143" y="2139352"/>
          <a:ext cx="10515600" cy="433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382438" y="747683"/>
            <a:ext cx="1180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Array per channel.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(5, </a:t>
            </a:r>
            <a:r>
              <a:rPr lang="en-US" dirty="0" err="1"/>
              <a:t>y_super_pixel_count</a:t>
            </a:r>
            <a:r>
              <a:rPr lang="en-US" dirty="0"/>
              <a:t>, </a:t>
            </a:r>
            <a:r>
              <a:rPr lang="en-US" dirty="0" err="1"/>
              <a:t>x_super_pixel_count</a:t>
            </a:r>
            <a:r>
              <a:rPr lang="en-US" dirty="0"/>
              <a:t>, 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y_super_pixel_count</a:t>
            </a:r>
            <a:r>
              <a:rPr lang="en-US" dirty="0"/>
              <a:t> = int(</a:t>
            </a:r>
            <a:r>
              <a:rPr lang="en-US" dirty="0" err="1"/>
              <a:t>super_pixels+per_image</a:t>
            </a:r>
            <a:r>
              <a:rPr lang="en-US" dirty="0"/>
              <a:t> * </a:t>
            </a:r>
            <a:r>
              <a:rPr lang="en-US" dirty="0" err="1"/>
              <a:t>y_tile_count</a:t>
            </a:r>
            <a:r>
              <a:rPr lang="en-US" dirty="0"/>
              <a:t> *</a:t>
            </a:r>
            <a:r>
              <a:rPr lang="en-US" dirty="0" err="1"/>
              <a:t>overlap_adjuster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float64</a:t>
            </a:r>
          </a:p>
        </p:txBody>
      </p:sp>
    </p:spTree>
    <p:extLst>
      <p:ext uri="{BB962C8B-B14F-4D97-AF65-F5344CB8AC3E}">
        <p14:creationId xmlns:p14="http://schemas.microsoft.com/office/powerpoint/2010/main" val="386415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288"/>
            <a:ext cx="10515600" cy="747683"/>
          </a:xfrm>
        </p:spPr>
        <p:txBody>
          <a:bodyPr>
            <a:normAutofit/>
          </a:bodyPr>
          <a:lstStyle/>
          <a:p>
            <a:r>
              <a:rPr lang="en-US" sz="3200" dirty="0"/>
              <a:t>Auto Expose Array Construction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609108"/>
              </p:ext>
            </p:extLst>
          </p:nvPr>
        </p:nvGraphicFramePr>
        <p:xfrm>
          <a:off x="54636" y="1780342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300487" y="511632"/>
            <a:ext cx="11809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Array per channel, delineated by index and not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(4 (channels), </a:t>
            </a:r>
            <a:r>
              <a:rPr lang="en-US" dirty="0" err="1"/>
              <a:t>y_tiles</a:t>
            </a:r>
            <a:r>
              <a:rPr lang="en-US" dirty="0"/>
              <a:t>, </a:t>
            </a:r>
            <a:r>
              <a:rPr lang="en-US" dirty="0" err="1"/>
              <a:t>x_tiles</a:t>
            </a:r>
            <a:r>
              <a:rPr lang="en-US" dirty="0"/>
              <a:t>, 4, 3).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Int16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D1C2DA3-4798-149B-099D-AAA42ABD7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94776"/>
              </p:ext>
            </p:extLst>
          </p:nvPr>
        </p:nvGraphicFramePr>
        <p:xfrm>
          <a:off x="3102635" y="1817301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D35BF17-2408-6916-6303-6130C7703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538893"/>
              </p:ext>
            </p:extLst>
          </p:nvPr>
        </p:nvGraphicFramePr>
        <p:xfrm>
          <a:off x="6205268" y="1817301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A21CF0A-1A98-416C-658E-729D43C879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472214"/>
              </p:ext>
            </p:extLst>
          </p:nvPr>
        </p:nvGraphicFramePr>
        <p:xfrm>
          <a:off x="9198634" y="1780342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652756-8C5E-EED1-E5F6-FB3CD9BFD6E5}"/>
              </a:ext>
            </a:extLst>
          </p:cNvPr>
          <p:cNvSpPr txBox="1"/>
          <p:nvPr/>
        </p:nvSpPr>
        <p:spPr>
          <a:xfrm>
            <a:off x="563593" y="5805578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DAPI = index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3AF22-678C-2921-3F3F-92E5E154099B}"/>
              </a:ext>
            </a:extLst>
          </p:cNvPr>
          <p:cNvSpPr txBox="1"/>
          <p:nvPr/>
        </p:nvSpPr>
        <p:spPr>
          <a:xfrm>
            <a:off x="3994031" y="5858245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A488 = index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40A7C-7869-C595-D67E-0F14EBF3B605}"/>
              </a:ext>
            </a:extLst>
          </p:cNvPr>
          <p:cNvSpPr txBox="1"/>
          <p:nvPr/>
        </p:nvSpPr>
        <p:spPr>
          <a:xfrm>
            <a:off x="7424469" y="5858245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A555 = index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10262-021F-A9CC-DF21-E9F9EABB1E3E}"/>
              </a:ext>
            </a:extLst>
          </p:cNvPr>
          <p:cNvSpPr txBox="1"/>
          <p:nvPr/>
        </p:nvSpPr>
        <p:spPr>
          <a:xfrm>
            <a:off x="9929145" y="580557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A647 = index 3</a:t>
            </a:r>
          </a:p>
        </p:txBody>
      </p:sp>
    </p:spTree>
    <p:extLst>
      <p:ext uri="{BB962C8B-B14F-4D97-AF65-F5344CB8AC3E}">
        <p14:creationId xmlns:p14="http://schemas.microsoft.com/office/powerpoint/2010/main" val="45354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0F0E-10B9-2188-5F34-8D11EC01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EC0D-53C2-9E59-704C-735A210A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7211"/>
            <a:ext cx="10515600" cy="729752"/>
          </a:xfrm>
        </p:spPr>
        <p:txBody>
          <a:bodyPr/>
          <a:lstStyle/>
          <a:p>
            <a:r>
              <a:rPr lang="en-US" dirty="0"/>
              <a:t>5.6 seconds for all processing with 12 tiles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7F6DD-E77F-FE19-CB08-C7B31D98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932" y="130851"/>
            <a:ext cx="6125430" cy="4610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35EA9-ADBB-E566-217E-CBB4C005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23" y="230188"/>
            <a:ext cx="574437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64EB-8B78-A2AB-EDA6-5C75B9C3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146E-745D-AA38-F760-3DBABE44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New auto focus will utilize the 3 images from autofocus and project out what the approximate ideal exposure would be. </a:t>
            </a:r>
          </a:p>
        </p:txBody>
      </p:sp>
    </p:spTree>
    <p:extLst>
      <p:ext uri="{BB962C8B-B14F-4D97-AF65-F5344CB8AC3E}">
        <p14:creationId xmlns:p14="http://schemas.microsoft.com/office/powerpoint/2010/main" val="235918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889C-6465-A9C2-B84F-23F386FF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4" y="212485"/>
            <a:ext cx="5257800" cy="206488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Plot highest int value of the bottom 99% pixels vs slice in image array</a:t>
            </a:r>
          </a:p>
          <a:p>
            <a:r>
              <a:rPr lang="en-US" sz="2400" dirty="0"/>
              <a:t>Also plot 1/highest pixel</a:t>
            </a:r>
          </a:p>
          <a:p>
            <a:r>
              <a:rPr lang="en-US" sz="2400" dirty="0"/>
              <a:t>Plot z slices 7-22 and fit reciprocal to quadratic equation</a:t>
            </a:r>
          </a:p>
          <a:p>
            <a:r>
              <a:rPr lang="en-US" sz="2400" dirty="0"/>
              <a:t>Fits very well!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830A9-975E-AD27-323A-E0A64D2E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3" y="0"/>
            <a:ext cx="409415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DD040-DF48-E692-1486-1565D770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62" y="3091656"/>
            <a:ext cx="4783038" cy="350963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79F243-0B64-7A6D-27B4-8AC643905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580720"/>
              </p:ext>
            </p:extLst>
          </p:nvPr>
        </p:nvGraphicFramePr>
        <p:xfrm>
          <a:off x="548225" y="3267703"/>
          <a:ext cx="4867275" cy="3157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632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7564</TotalTime>
  <Words>1167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Auto Focus Network</vt:lpstr>
      <vt:lpstr>High Level Block Diagram</vt:lpstr>
      <vt:lpstr>Needed Methods</vt:lpstr>
      <vt:lpstr>FM Array Constructions</vt:lpstr>
      <vt:lpstr>Super Pixel Array Array Constructions</vt:lpstr>
      <vt:lpstr>Auto Expose Array Construction</vt:lpstr>
      <vt:lpstr>PowerPoint Presentation</vt:lpstr>
      <vt:lpstr>Autofocus</vt:lpstr>
      <vt:lpstr>PowerPoint Presentation</vt:lpstr>
      <vt:lpstr>Intertwining Auto Focus and Auto exposure</vt:lpstr>
      <vt:lpstr>Auto Exposure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Focus Network</dc:title>
  <dc:creator>michael anderson</dc:creator>
  <cp:lastModifiedBy>michael anderson</cp:lastModifiedBy>
  <cp:revision>15</cp:revision>
  <dcterms:created xsi:type="dcterms:W3CDTF">2023-07-19T18:30:26Z</dcterms:created>
  <dcterms:modified xsi:type="dcterms:W3CDTF">2023-09-13T17:50:34Z</dcterms:modified>
</cp:coreProperties>
</file>