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3922-49DA-4671-A474-45E371103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45999-5FA4-4900-893B-372634F6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5C2E-9325-4C7C-89D9-59453E1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E4F2-CD9F-4DD7-82AD-2E8F02D2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3119-3B94-482D-B1CC-05754C2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08AB-10C3-4972-AA49-423D4CF5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360B8-2EB7-478C-92FE-9D4E2C97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F5D3-A958-44B8-8F2D-E2B6A20C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266B-03B3-46EE-9A2B-92191899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275-6E10-4F94-9AE4-3110B7EF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BBF2-6CAB-4830-B26A-7F9A0E87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72D2C-9F89-4BF3-AD04-4451439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B413-F3A6-45BC-9ABF-D91DD56F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6875-B314-47B3-BA05-C5AABF08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72B0-CC99-4CA0-B07E-C935791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298A-B28C-4033-8550-79E0D26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509D-43D4-47FC-944E-0426706F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EE5C-B194-4644-8B0E-36C0064E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8CFC-CAFC-462E-B41D-82F980AA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5D1B-2296-4CF3-8026-3F231C68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800-1295-4AA4-A997-3311980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E1D3-D26E-4D47-990E-74B3FE10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1BBD-788D-423F-8965-FA6B7803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6826-3AAA-4217-A66C-899ACF8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0DAB-3697-4370-B1B8-77ABEB3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584-0630-4E5F-BC3E-3D69FCE4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336B-F255-47FD-9DCA-0A5D00E4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BADB-9983-4EA4-8682-DB635F16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867B-0E65-49F8-ADCC-28DC673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5D092-02E9-47B5-86F7-726489CA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3A8-DEF1-4DE4-81A3-29A4E97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8C2B-D3B8-4C3B-A38A-604F3FB8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CC33-D76F-4442-9358-77E92B8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4CCF-BA7D-4B59-A113-A6A2C289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30879-A55F-40E2-8E91-96897265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72886-6366-4A63-BE52-F55756470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C415-7545-4052-9A7B-8EF02AEC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97519-50B1-4C13-B8DA-A79DB30E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A132B-8FDC-42DE-B324-B8CC56D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331-13D5-4E03-BA2C-8105C801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F5A57-5698-45DB-8A45-C1F33408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24560-B9FB-41E8-9F69-BCBB4262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58492-9026-4ED3-996E-74F1F404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6F484-D593-4845-A099-124FFE62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AE6A7-DC5B-45C2-A1BE-79EABD88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8364-24FD-4E30-B6F9-65E313B3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E16-C682-4BA5-A891-65915336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3EAD-901A-4BB4-8340-A4312B48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21A7-9B19-46C1-BD22-9FEB919A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A048-112C-4889-A57B-4AD6228F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268B-B228-4F1E-B818-EB2AC09A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A192-7FF0-4982-8226-2A5F035F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B5C3-CAA5-40A3-B5EF-61D957F5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FCE9-B577-434A-BE0F-5CB86451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1E50F-5562-45F7-94C6-D963D680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99F6-6E74-41F2-86FB-74AB58F9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23C-546D-4245-AB1F-045DC345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ACE1-8F0A-43B9-952C-E545B1F0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B4DD-7D5D-461C-9A14-80128C0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6119-F62A-4290-A164-156884D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88B6-F89C-4E9A-A4E9-EAC45B1F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BC1F-0E89-44D5-AD99-66BDBECE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89FE-6E32-412D-80AC-AA84D5AA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E52-0040-495D-B285-521A0D47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033"/>
          </a:xfrm>
        </p:spPr>
        <p:txBody>
          <a:bodyPr/>
          <a:lstStyle/>
          <a:p>
            <a:r>
              <a:rPr lang="en-US" dirty="0"/>
              <a:t>H2O2 vs m-CPBA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C9143-B5D8-4765-955B-34EE281DB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EAEB-62FA-42A4-B6B7-934A90B3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E669-BB0D-41D0-8C3D-DE9D7AD4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F9D4A-D9C6-4FF8-8A41-3E688630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690688"/>
            <a:ext cx="10963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H2O2 vs m-CPBA</vt:lpstr>
      <vt:lpstr>h2o2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H2O2 vs m-CPBA</dc:title>
  <dc:creator>md.anderson03@gmail.com</dc:creator>
  <cp:lastModifiedBy>md.anderson03@gmail.com</cp:lastModifiedBy>
  <cp:revision>1</cp:revision>
  <dcterms:created xsi:type="dcterms:W3CDTF">2022-09-08T18:55:03Z</dcterms:created>
  <dcterms:modified xsi:type="dcterms:W3CDTF">2022-09-08T18:55:38Z</dcterms:modified>
</cp:coreProperties>
</file>