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E60D-629E-4575-18C3-E84BEE605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91952-1035-CF37-ADFE-E43F4AFAD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041AE-28A7-CA74-08F7-FF27CA6D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F097-33F3-4C83-86B8-4137C38545A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F5620-3E87-073B-3DF6-A339FDBC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7D1C4-751B-CDB7-1633-BA4A1A34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7CE8-EE02-458E-9E6B-47CBDD0D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5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49F5-6F95-7E29-125F-581A171E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3AE43-4325-0CEB-F402-545B61AA0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88AFA-920C-BF14-0E4C-DA782E37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F097-33F3-4C83-86B8-4137C38545A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851E-D8BC-F0ED-9AF6-8D1CDF09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3FB1B-8D01-4AB8-C4D1-7D6BCBA2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7CE8-EE02-458E-9E6B-47CBDD0D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7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5DE03-1984-1121-A7FA-5E569216E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2B61D-0D46-3D29-4988-A86C76CCB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E0573-C120-DA0C-FF30-E2273F5E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F097-33F3-4C83-86B8-4137C38545A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1A2F7-F261-281F-0A5E-4432E2E2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0483E-8535-9B7F-B3D7-0DFCCEF8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7CE8-EE02-458E-9E6B-47CBDD0D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1763-D252-2606-0618-A969B399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13DA-9F9F-70EB-4AA2-1BC04CC7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6FDF2-90B3-79E6-26A8-48EF9E71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F097-33F3-4C83-86B8-4137C38545A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D7B97-D118-79E1-E327-FB9E73EB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B381F-9F18-8196-1225-B7461C52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7CE8-EE02-458E-9E6B-47CBDD0D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5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8AB9-FB2F-8C1F-2858-8EDD99A1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873A4-17A3-00BF-F078-B7B1A9D6B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4532-52C9-0131-14B7-B1D478FC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F097-33F3-4C83-86B8-4137C38545A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12C37-995B-3A55-9464-EB316E95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2C27-F400-FDA2-29A1-9AB46D9F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7CE8-EE02-458E-9E6B-47CBDD0D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2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81EA-C33E-5AA3-D2B0-E630EEA1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6D586-CB32-F361-BCA5-6DFE66156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1976-645F-7D19-B63C-4294756C0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C8F33-5273-DE07-A24B-1D0D3C5F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F097-33F3-4C83-86B8-4137C38545A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D1220-D19B-739D-0C35-B7CC1BE7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06BAE-B3AC-AAD8-A6E3-F1629176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7CE8-EE02-458E-9E6B-47CBDD0D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4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458B-FF8C-9CA9-84FB-9C1D9F000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1FBF4-5892-209A-0DED-D2FCE393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660BA-4F43-3957-8548-5647276C8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42621-9CDC-F602-2987-208326961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FA708-84E7-A958-8C1F-B6815C4D3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E0161-72ED-45FC-8E0E-96964636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F097-33F3-4C83-86B8-4137C38545A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B70006-6C39-C410-B0A1-25EBC92A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DDFBF-2B21-5024-97C1-79C6B7CC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7CE8-EE02-458E-9E6B-47CBDD0D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8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976F-A480-7A7B-8B1C-4107B476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15D48-CBD6-9169-5061-A2FEDE8B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F097-33F3-4C83-86B8-4137C38545A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AB02E-FE72-D7BA-355E-2A001457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630A5-CB23-F169-E804-0724B2FD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7CE8-EE02-458E-9E6B-47CBDD0D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7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92D08-AABE-5AAE-B88E-486FBFA3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F097-33F3-4C83-86B8-4137C38545A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20B2A-14DF-E4CE-5316-6C7FEAD5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B16E-1633-FB1D-6C02-64D207C8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7CE8-EE02-458E-9E6B-47CBDD0D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6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8DC4-5D48-AB21-5B63-DFE4548B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5088-3DB7-3B2B-50D7-09482613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B9833-2FAB-566E-984E-A4EAA97E9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50707-7618-68CA-C7AB-F85A3CF7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F097-33F3-4C83-86B8-4137C38545A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81D6C-1D33-2DB2-8AEA-F373E245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B9F9F-4E64-B6EA-E60F-FA0BEC47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7CE8-EE02-458E-9E6B-47CBDD0D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5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25B1-D814-1F0F-BD6B-5B120930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4237A-B968-528A-7BB2-81784CFC6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51986-DFE9-F589-70DE-6EA7B3CE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60C37-1B41-3B77-511A-8E816CAC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F097-33F3-4C83-86B8-4137C38545A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923DB-B288-E2F7-545A-619B2216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4866-F40D-3248-32B4-C90C3BEB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7CE8-EE02-458E-9E6B-47CBDD0D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03C69-2773-875D-D0CC-5256A112D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7FF88-9B33-A73F-BB05-101B8337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DD9F-69BB-4436-C0DF-CC1DF946C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CF097-33F3-4C83-86B8-4137C38545A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B61F9-62FE-919A-F9CC-EBE1E5793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72343-C57B-22CA-E9EF-CB22A9CA6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7CE8-EE02-458E-9E6B-47CBDD0D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0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F83E-7ADE-77BD-0F33-899FCF92C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89184"/>
          </a:xfrm>
        </p:spPr>
        <p:txBody>
          <a:bodyPr>
            <a:normAutofit fontScale="90000"/>
          </a:bodyPr>
          <a:lstStyle/>
          <a:p>
            <a:r>
              <a:rPr lang="en-US" dirty="0"/>
              <a:t>Chamber V5.0 guidelines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43298-277B-60D5-6572-F025ACD02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1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AD3B-6EEC-3EF3-59B5-A4C3F8F3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C733E-4848-4912-9D03-47F7BD974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444"/>
            <a:ext cx="10515600" cy="5382883"/>
          </a:xfrm>
        </p:spPr>
        <p:txBody>
          <a:bodyPr>
            <a:normAutofit/>
          </a:bodyPr>
          <a:lstStyle/>
          <a:p>
            <a:r>
              <a:rPr lang="en-US" sz="2000" dirty="0"/>
              <a:t>SLA printed</a:t>
            </a:r>
          </a:p>
          <a:p>
            <a:r>
              <a:rPr lang="en-US" sz="2000" dirty="0"/>
              <a:t>Thin as possible</a:t>
            </a:r>
          </a:p>
          <a:p>
            <a:r>
              <a:rPr lang="en-US" sz="2000" dirty="0"/>
              <a:t>Water level sensor</a:t>
            </a:r>
          </a:p>
          <a:p>
            <a:r>
              <a:rPr lang="en-US" sz="2000" dirty="0"/>
              <a:t>Deep reservoir</a:t>
            </a:r>
          </a:p>
          <a:p>
            <a:r>
              <a:rPr lang="en-US" sz="2000" dirty="0"/>
              <a:t>Magnets under slide to stabilize fluidic device</a:t>
            </a:r>
          </a:p>
          <a:p>
            <a:r>
              <a:rPr lang="en-US" sz="2000" dirty="0"/>
              <a:t>Magnets under pressure plate to generate sealing force</a:t>
            </a:r>
          </a:p>
          <a:p>
            <a:r>
              <a:rPr lang="en-US" sz="2000" dirty="0"/>
              <a:t>Make magnets reverse polarity between slide and pressure plate magnets</a:t>
            </a:r>
          </a:p>
          <a:p>
            <a:r>
              <a:rPr lang="en-US" sz="2000" dirty="0"/>
              <a:t>No direct water contact with magnets</a:t>
            </a:r>
          </a:p>
          <a:p>
            <a:r>
              <a:rPr lang="en-US" sz="2000" dirty="0"/>
              <a:t>Thin film heating element</a:t>
            </a:r>
          </a:p>
          <a:p>
            <a:r>
              <a:rPr lang="en-US" sz="2000" dirty="0"/>
              <a:t>Slide contact surface is aluminum plate to conduct heat well and be flat (element is thermally adhered to this w grease)</a:t>
            </a:r>
          </a:p>
          <a:p>
            <a:r>
              <a:rPr lang="en-US" sz="2000" dirty="0"/>
              <a:t>4 sockets to attach to stage with</a:t>
            </a:r>
          </a:p>
          <a:p>
            <a:r>
              <a:rPr lang="en-US" sz="2000" dirty="0"/>
              <a:t>Thin out pressure plate and make thicker in areas to contain magnets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114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57E9-22EF-B1D8-0A15-5CA96016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</p:spPr>
        <p:txBody>
          <a:bodyPr/>
          <a:lstStyle/>
          <a:p>
            <a:r>
              <a:rPr lang="en-US" dirty="0"/>
              <a:t>Water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6FB9-4692-4C56-308F-56FF7906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Multilevel sensor</a:t>
            </a:r>
          </a:p>
          <a:p>
            <a:r>
              <a:rPr lang="en-US" dirty="0"/>
              <a:t>https://www.newark.com/seeed-studio/101020635/water-level-sensor-board-arduino/dp/42AK5700?gclid=Cj0KCQiA-oqdBhDfARIsAO0TrGFe9NzvPeHH23VpPaK4973ar9fUcP-7Oka3w4qFOaU_ei4w7qbkAEsaAv0KEALw_wcB&amp;mckv=_dc|pcrid||plid||kword||match||slid||product|42AK5700|pgrid||ptaid||&amp;CMP=KNC-GUSA-PMAX-Shopping-High-ROA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6C357A7-E9B5-A0F1-49CA-693D9ACC65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90997"/>
              </p:ext>
            </p:extLst>
          </p:nvPr>
        </p:nvGraphicFramePr>
        <p:xfrm>
          <a:off x="9107069" y="1264340"/>
          <a:ext cx="319087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191040" imgH="2514600" progId="PBrush">
                  <p:embed/>
                </p:oleObj>
              </mc:Choice>
              <mc:Fallback>
                <p:oleObj name="Bitmap Image" r:id="rId2" imgW="3191040" imgH="2514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07069" y="1264340"/>
                        <a:ext cx="3190875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84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6023-DD9D-3114-BBFC-247E4CC6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5FAE0-1ED3-B1D1-30D7-8C7B064F3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746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C0AB4D8-B7F9-B9FD-53FC-7D74BC71DB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427878"/>
              </p:ext>
            </p:extLst>
          </p:nvPr>
        </p:nvGraphicFramePr>
        <p:xfrm>
          <a:off x="838200" y="1494826"/>
          <a:ext cx="10868025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868040" imgH="4486320" progId="PBrush">
                  <p:embed/>
                </p:oleObj>
              </mc:Choice>
              <mc:Fallback>
                <p:oleObj name="Bitmap Image" r:id="rId2" imgW="10868040" imgH="4486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494826"/>
                        <a:ext cx="10868025" cy="448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18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B2D2-72C7-763E-9BFC-F36C78FB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D012-1299-5E93-5699-62945AF34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CB8D430-2A01-DF25-9903-572C48754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138660"/>
              </p:ext>
            </p:extLst>
          </p:nvPr>
        </p:nvGraphicFramePr>
        <p:xfrm>
          <a:off x="1486350" y="-127000"/>
          <a:ext cx="8753475" cy="661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8753400" imgH="6620040" progId="PBrush">
                  <p:embed/>
                </p:oleObj>
              </mc:Choice>
              <mc:Fallback>
                <p:oleObj name="Bitmap Image" r:id="rId2" imgW="8753400" imgH="6620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6350" y="-127000"/>
                        <a:ext cx="8753475" cy="661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66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146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Bitmap Image</vt:lpstr>
      <vt:lpstr>Chamber V5.0 guidelines</vt:lpstr>
      <vt:lpstr>Features</vt:lpstr>
      <vt:lpstr>Water Level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Chamber V5.0 guidelines</dc:title>
  <dc:creator>michael anderson</dc:creator>
  <cp:lastModifiedBy>michael anderson</cp:lastModifiedBy>
  <cp:revision>2</cp:revision>
  <dcterms:created xsi:type="dcterms:W3CDTF">2022-12-21T14:53:17Z</dcterms:created>
  <dcterms:modified xsi:type="dcterms:W3CDTF">2022-12-21T18:43:48Z</dcterms:modified>
</cp:coreProperties>
</file>