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anderson03@gmail.com" userId="9775220ff73936ab" providerId="LiveId" clId="{35B144E9-64EA-4E32-B892-44818C85816B}"/>
    <pc:docChg chg="addSld modSld">
      <pc:chgData name="md.anderson03@gmail.com" userId="9775220ff73936ab" providerId="LiveId" clId="{35B144E9-64EA-4E32-B892-44818C85816B}" dt="2023-10-05T15:20:57.894" v="82" actId="1076"/>
      <pc:docMkLst>
        <pc:docMk/>
      </pc:docMkLst>
      <pc:sldChg chg="modSp mod">
        <pc:chgData name="md.anderson03@gmail.com" userId="9775220ff73936ab" providerId="LiveId" clId="{35B144E9-64EA-4E32-B892-44818C85816B}" dt="2023-10-05T15:14:41.471" v="54" actId="20577"/>
        <pc:sldMkLst>
          <pc:docMk/>
          <pc:sldMk cId="737764307" sldId="301"/>
        </pc:sldMkLst>
        <pc:spChg chg="mod">
          <ac:chgData name="md.anderson03@gmail.com" userId="9775220ff73936ab" providerId="LiveId" clId="{35B144E9-64EA-4E32-B892-44818C85816B}" dt="2023-10-05T15:14:41.471" v="54" actId="20577"/>
          <ac:spMkLst>
            <pc:docMk/>
            <pc:sldMk cId="737764307" sldId="301"/>
            <ac:spMk id="7" creationId="{B155A27C-F024-40B6-A8C0-FAF95A3BD28B}"/>
          </ac:spMkLst>
        </pc:spChg>
      </pc:sldChg>
      <pc:sldChg chg="modSp new mod">
        <pc:chgData name="md.anderson03@gmail.com" userId="9775220ff73936ab" providerId="LiveId" clId="{35B144E9-64EA-4E32-B892-44818C85816B}" dt="2023-10-05T15:20:57.894" v="82" actId="1076"/>
        <pc:sldMkLst>
          <pc:docMk/>
          <pc:sldMk cId="2198889485" sldId="302"/>
        </pc:sldMkLst>
        <pc:spChg chg="mod">
          <ac:chgData name="md.anderson03@gmail.com" userId="9775220ff73936ab" providerId="LiveId" clId="{35B144E9-64EA-4E32-B892-44818C85816B}" dt="2023-10-05T15:20:55.087" v="81" actId="1076"/>
          <ac:spMkLst>
            <pc:docMk/>
            <pc:sldMk cId="2198889485" sldId="302"/>
            <ac:spMk id="2" creationId="{1F46ADA0-5787-63CF-800B-F0160132EB8C}"/>
          </ac:spMkLst>
        </pc:spChg>
        <pc:spChg chg="mod">
          <ac:chgData name="md.anderson03@gmail.com" userId="9775220ff73936ab" providerId="LiveId" clId="{35B144E9-64EA-4E32-B892-44818C85816B}" dt="2023-10-05T15:20:57.894" v="82" actId="1076"/>
          <ac:spMkLst>
            <pc:docMk/>
            <pc:sldMk cId="2198889485" sldId="302"/>
            <ac:spMk id="3" creationId="{689FA5F4-2595-85F1-05A7-2248E7DA53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6103-73CF-F5BF-912C-08AE05C1C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DA515-11E9-F0E3-FDC4-39A7BF1E1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B0231-9660-CBB2-9655-F0255F5D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B188-41EB-4436-AE68-EC3BDE8E545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C463-9563-E1BD-1ECB-898B5F8F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3CA5-252C-D9F4-4343-0FEEC4F2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5C1B-2EFC-4E24-A32F-10D8F00E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036F-178D-230A-FAB1-C6F64CA3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5D6D5-3699-F0AB-1E5A-58189A134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7771-6B95-12AB-0AE4-DE75DA5B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B188-41EB-4436-AE68-EC3BDE8E545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083A-4E0E-79EE-3437-4635794E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35B2-F29B-1D63-C74B-CFA57633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5C1B-2EFC-4E24-A32F-10D8F00E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AFB48-5E0A-DB88-21E9-BE86CBF90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45C23-9015-7554-5F8C-B74231C1F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F6CAC-CC42-3353-B94B-389FD986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B188-41EB-4436-AE68-EC3BDE8E545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CBE54-06F0-42D6-1050-B34BBB9F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E554F-EA8A-5F24-D9FA-0061FE39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5C1B-2EFC-4E24-A32F-10D8F00E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4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F3B0-FF18-739A-4F97-D5E5CA38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662C-2BF3-40EC-8CA0-CAB71E9D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1967D-C062-9950-EE1C-49C0D0A1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B188-41EB-4436-AE68-EC3BDE8E545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C6CD8-1905-3C03-98EE-DD0EC17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8AE6-B8C6-B322-C185-BBC6DFE6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5C1B-2EFC-4E24-A32F-10D8F00E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5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3399-3B5D-D865-755E-0521D1D8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20035-6EDD-70CB-CFCC-8E11CEDB9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7CA5-260D-32ED-D574-0CB726AF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B188-41EB-4436-AE68-EC3BDE8E545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DECE3-60E1-9522-74FF-8F90E6EA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A0C88-61AB-A461-774C-D34A440A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5C1B-2EFC-4E24-A32F-10D8F00E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FB4C-599D-77C7-3719-8EDE29CC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7F70-4250-60A7-9AD9-97309B75B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2E02D-D38C-4758-2394-095A5B92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445FE-196F-4698-7DB5-4E5090C9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B188-41EB-4436-AE68-EC3BDE8E545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F2C6-9C12-271E-9A18-C8A51072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758E2-A5D9-3D92-C94D-68ED5004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5C1B-2EFC-4E24-A32F-10D8F00E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8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C325-E25C-7A69-1718-DB46BDA0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CFC25-4802-F5EF-EFC5-9525827B3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AC9AC-3049-CC8D-4435-34BCC1E70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29D56-D8B9-B2C3-E0D8-E018A5671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2C50-C963-E43B-EA65-6EA787CE1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875ED-9675-F85F-376D-B0B7A7E2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B188-41EB-4436-AE68-EC3BDE8E545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5A306-E49C-5B46-7F8E-5507BCC0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1DCA5-4950-4A60-F768-AB3C6898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5C1B-2EFC-4E24-A32F-10D8F00E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4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E5D3-613E-194C-1397-22157AAE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0EA0A-1E6B-2E99-E3F5-E81D1A96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B188-41EB-4436-AE68-EC3BDE8E545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3DEF4-F054-A93A-4D70-7E13E172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6F97A-B127-8E2A-8E95-1CEBC8E6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5C1B-2EFC-4E24-A32F-10D8F00E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3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04E89-4E4A-C9AE-3588-CBA1E1BE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B188-41EB-4436-AE68-EC3BDE8E545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CCADD-C714-F68A-26E8-B10BBB26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F6C07-2E60-4E8E-2EDA-F49019D2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5C1B-2EFC-4E24-A32F-10D8F00E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4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415C-0E2F-C658-A28D-125611D8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0FE0-61D7-1619-9770-0E2EC31DA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F0BCF-133C-A6C1-8A86-C9ADC5D1D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4C054-92CE-CD7B-54C7-C801CF6C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B188-41EB-4436-AE68-EC3BDE8E545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2D50D-67BA-7B4B-875F-DCC9B2BA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E20EF-F7D1-CC64-D177-129255A0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5C1B-2EFC-4E24-A32F-10D8F00E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8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4BDF-74C1-9323-57C5-B8515A56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F77B5-6350-9496-B78D-11E0A2374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DD9F-D0F9-7514-8A78-2E6B5738A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0EA29-25F7-DF90-D452-60DCE2D5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B188-41EB-4436-AE68-EC3BDE8E545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5AF66-7EB9-9B95-4572-CE99CD27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8B0FA-10C2-7CE4-164A-2D273D71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5C1B-2EFC-4E24-A32F-10D8F00E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9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74BCA-780B-775B-0722-D3EDFBEC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E5264-BA53-83A0-3B30-3C16F144D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2522C-174F-83EE-2DB0-6467A1B33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3B188-41EB-4436-AE68-EC3BDE8E545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064F6-0E43-633B-BBDC-4FBD25A21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F05D6-C2DD-1A81-DAFB-AD8A7346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45C1B-2EFC-4E24-A32F-10D8F00E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E293-2509-60A3-1BA7-A341548D3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</a:t>
            </a:r>
            <a:r>
              <a:rPr lang="en-US" dirty="0" err="1"/>
              <a:t>Invisi</a:t>
            </a:r>
            <a:r>
              <a:rPr lang="en-US" dirty="0"/>
              <a:t>-Slip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FBCB0-46DC-CDC3-39BB-081A10BB1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8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6CC90B6-0AC0-EDB7-C7C6-BED4A91B0B4C}"/>
              </a:ext>
            </a:extLst>
          </p:cNvPr>
          <p:cNvGrpSpPr/>
          <p:nvPr/>
        </p:nvGrpSpPr>
        <p:grpSpPr>
          <a:xfrm>
            <a:off x="4860485" y="1615348"/>
            <a:ext cx="6960468" cy="2242387"/>
            <a:chOff x="133351" y="2714624"/>
            <a:chExt cx="11530011" cy="3754432"/>
          </a:xfrm>
        </p:grpSpPr>
        <p:pic>
          <p:nvPicPr>
            <p:cNvPr id="2" name="Object 3">
              <a:extLst>
                <a:ext uri="{FF2B5EF4-FFF2-40B4-BE49-F238E27FC236}">
                  <a16:creationId xmlns:a16="http://schemas.microsoft.com/office/drawing/2014/main" id="{D8567D53-C744-AED9-97AA-F7093C3BEC1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51" y="2714624"/>
              <a:ext cx="2933700" cy="569913"/>
            </a:xfrm>
            <a:prstGeom prst="rect">
              <a:avLst/>
            </a:prstGeom>
          </p:spPr>
        </p:pic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58DEAE0B-64CC-2B15-A0FF-A518C8EB357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910012" y="2859336"/>
              <a:ext cx="2743200" cy="484980"/>
            </a:xfrm>
            <a:prstGeom prst="rect">
              <a:avLst/>
            </a:prstGeom>
          </p:spPr>
        </p:pic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A3902F5-5BAD-7E2F-4D0A-51830C9497B1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705725" y="2910134"/>
              <a:ext cx="3076575" cy="484980"/>
            </a:xfrm>
            <a:prstGeom prst="rect">
              <a:avLst/>
            </a:prstGeom>
          </p:spPr>
        </p:pic>
        <p:pic>
          <p:nvPicPr>
            <p:cNvPr id="10" name="Object 9">
              <a:extLst>
                <a:ext uri="{FF2B5EF4-FFF2-40B4-BE49-F238E27FC236}">
                  <a16:creationId xmlns:a16="http://schemas.microsoft.com/office/drawing/2014/main" id="{D3A5F21C-81C8-8622-0003-1C0343045AF5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19075" y="5438776"/>
              <a:ext cx="3176587" cy="933148"/>
            </a:xfrm>
            <a:prstGeom prst="rect">
              <a:avLst/>
            </a:prstGeom>
          </p:spPr>
        </p:pic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50DD49FD-263C-F08C-028F-6EDBA3C10C6B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033836" y="5612107"/>
              <a:ext cx="2943225" cy="856949"/>
            </a:xfrm>
            <a:prstGeom prst="rect">
              <a:avLst/>
            </a:prstGeom>
          </p:spPr>
        </p:pic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94F3996D-1126-F3EB-77F8-04257FF308BC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7705725" y="5844311"/>
              <a:ext cx="3957637" cy="59790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55A27C-F024-40B6-A8C0-FAF95A3BD28B}"/>
              </a:ext>
            </a:extLst>
          </p:cNvPr>
          <p:cNvSpPr txBox="1"/>
          <p:nvPr/>
        </p:nvSpPr>
        <p:spPr>
          <a:xfrm>
            <a:off x="87311" y="1615348"/>
            <a:ext cx="4518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Make Mold</a:t>
            </a:r>
          </a:p>
          <a:p>
            <a:pPr marL="342900" indent="-342900">
              <a:buAutoNum type="arabicPeriod"/>
            </a:pPr>
            <a:r>
              <a:rPr lang="en-US" dirty="0"/>
              <a:t>Spin 100um PDMS, partial cure.</a:t>
            </a:r>
          </a:p>
          <a:p>
            <a:pPr marL="342900" indent="-342900">
              <a:buAutoNum type="arabicPeriod"/>
            </a:pPr>
            <a:r>
              <a:rPr lang="en-US" dirty="0"/>
              <a:t>Add FEP window with grease on underside</a:t>
            </a:r>
          </a:p>
          <a:p>
            <a:pPr marL="342900" indent="-342900">
              <a:buAutoNum type="arabicPeriod"/>
            </a:pPr>
            <a:r>
              <a:rPr lang="en-US" dirty="0"/>
              <a:t>Lay Block on top with grease on underside</a:t>
            </a:r>
          </a:p>
          <a:p>
            <a:pPr marL="342900" indent="-342900">
              <a:buAutoNum type="arabicPeriod"/>
            </a:pPr>
            <a:r>
              <a:rPr lang="en-US" dirty="0"/>
              <a:t>Coat until about 2.3mm in total height</a:t>
            </a:r>
          </a:p>
          <a:p>
            <a:pPr marL="342900" indent="-342900">
              <a:buAutoNum type="arabicPeriod"/>
            </a:pPr>
            <a:r>
              <a:rPr lang="en-US" dirty="0"/>
              <a:t>Punch ports both ends 1.5mm punch</a:t>
            </a:r>
          </a:p>
          <a:p>
            <a:pPr marL="342900" indent="-342900">
              <a:buAutoNum type="arabicPeriod"/>
            </a:pPr>
            <a:r>
              <a:rPr lang="en-US" dirty="0"/>
              <a:t>Remove from mold and remove plastic piece and wash in Hexane to remove grease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ADA0-5787-63CF-800B-F0160132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3838"/>
          </a:xfrm>
        </p:spPr>
        <p:txBody>
          <a:bodyPr/>
          <a:lstStyle/>
          <a:p>
            <a:r>
              <a:rPr lang="en-US" dirty="0"/>
              <a:t>General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A5F4-2595-85F1-05A7-2248E7DA5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097837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888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Making Invisi-Slip Device</vt:lpstr>
      <vt:lpstr>PowerPoint Presentation</vt:lpstr>
      <vt:lpstr>General 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Invisi-Slip Device</dc:title>
  <dc:creator>md.anderson03@gmail.com</dc:creator>
  <cp:lastModifiedBy>md.anderson03@gmail.com</cp:lastModifiedBy>
  <cp:revision>1</cp:revision>
  <dcterms:created xsi:type="dcterms:W3CDTF">2023-10-04T16:58:31Z</dcterms:created>
  <dcterms:modified xsi:type="dcterms:W3CDTF">2023-10-05T15:21:06Z</dcterms:modified>
</cp:coreProperties>
</file>