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EC118B-0D2F-4DD9-85A7-7E311D955537}" v="1" dt="2022-12-20T14:13:08.7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F940-2A37-4B17-9C25-60D7DE8CF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28289-94C9-4E74-99D0-B27565B96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25BA1-B749-4262-AD4D-FE093E7FA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F550-2DCE-40B0-B57E-52A92D349DE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5C12E-49CD-4AE1-B0B9-930C83166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D9F8B-6487-486A-9E08-0E630D8B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5E24-CC12-445C-9B6B-E9421C2E2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5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5A564-4BEA-4FD7-A9E9-1107BE02C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CC8D4-BB81-4825-B9E4-B177F9B7C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79520-0CC6-419B-9A52-EB03BF70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F550-2DCE-40B0-B57E-52A92D349DE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51E87-EB8A-461E-81CC-B11F42EB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6DC3F-5BC8-4E0F-B620-17BF8355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5E24-CC12-445C-9B6B-E9421C2E2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6B312B-C328-4C64-A14D-3CA6108880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79B0A-F99D-4DEF-8109-F3ACB7BBF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C7AC0-33DE-4EB4-88B8-3E2C722C2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F550-2DCE-40B0-B57E-52A92D349DE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150A7-C031-4AA6-A10F-5D8A7549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B2879-F05F-4B1F-B194-761C475B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5E24-CC12-445C-9B6B-E9421C2E2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1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017E4-75FD-4689-B9FB-64D3E197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9FA13-A013-40A9-A217-889635BD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63A95-2A8F-46BA-95AB-2A40E60C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F550-2DCE-40B0-B57E-52A92D349DE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FCF52-636F-4A3C-87B3-11F8E942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D736A-B6B3-4718-8C01-5CD342A0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5E24-CC12-445C-9B6B-E9421C2E2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9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C05F4-8E8E-4CDB-994B-B7A97138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BCAB4-10F9-4E8E-8925-B5D5D944E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52072-9B30-4AD5-9669-5CFEB3173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F550-2DCE-40B0-B57E-52A92D349DE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EBB28-DEC0-4595-AFC2-5BCA868B5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8FE60-9986-4F30-A834-3B501C00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5E24-CC12-445C-9B6B-E9421C2E2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84E60-5BB1-49D2-9E92-D8B2F34A4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8FD7A-270E-4DB6-906D-36A4070F0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5A865-B44A-48DF-82C1-2E26184EC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0C2C3-4961-425D-B0C8-3B8BB340B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F550-2DCE-40B0-B57E-52A92D349DE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1CA3B-D55D-46CD-B0DA-797655BC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59B79-DCDC-496D-BAEF-B5DCB1F5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5E24-CC12-445C-9B6B-E9421C2E2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13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F36AD-32C0-4DFF-A3E6-18335651F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A7220-521D-4DB2-BE85-8118E39D9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908DB-36A6-4162-9E04-34EB46B8C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1C98AC-B166-4DCA-A60E-A4EAC9ADF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17F15-841C-4741-8193-93FFDAD99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1645C5-55EF-41D3-B29C-BC26EBAD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F550-2DCE-40B0-B57E-52A92D349DE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6A296-2E6E-4800-8DB0-20BB739A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F67C1-5AEB-492C-903A-2779F276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5E24-CC12-445C-9B6B-E9421C2E2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9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3B7C-F7AA-44D5-B3E1-60BE518E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4BC5E-4C39-41E4-A6B6-EA7C1182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F550-2DCE-40B0-B57E-52A92D349DE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EA671-5E7E-4A01-A3F2-4AD123429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AAA22-1E14-46C5-BC3E-0DC287B3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5E24-CC12-445C-9B6B-E9421C2E2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EC7DFB-6890-4448-977C-7F8BC344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F550-2DCE-40B0-B57E-52A92D349DE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ABBEBC-20A1-49D3-A02B-F873ECF8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D4369-4471-476A-8CEF-6756C7B3A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5E24-CC12-445C-9B6B-E9421C2E2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9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377A-1469-4539-9348-882D23B36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5D203-506A-4D21-85C1-EFA05269C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E38BC-8993-4BF5-AC31-78875F0C7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84B55-6C79-4E63-B138-8E933066F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F550-2DCE-40B0-B57E-52A92D349DE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38068-DD7D-4FDB-84FE-A4FF30C0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BE0E9-B1FF-42A8-92DD-5420D865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5E24-CC12-445C-9B6B-E9421C2E2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3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DD50-0720-4861-A31C-251F74A8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35C98-3CB4-4090-9EC5-04E3BB982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15DC0-C138-4584-9FBB-A7C7B3188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E5B04-3418-4C6E-BA78-49F69030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EF550-2DCE-40B0-B57E-52A92D349DE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1AE46-5D99-4AB9-B9A1-4C93E8D77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0655F-4609-4C57-88DC-A91052242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25E24-CC12-445C-9B6B-E9421C2E2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2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EF4BF9-176B-4D75-A418-6EA7D3CA9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45253-97BB-48A2-9F9D-E5BFB53E9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DDCDD-8DCC-4337-9119-E286BBA62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EF550-2DCE-40B0-B57E-52A92D349DE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61319-CD0F-485E-9F8E-4B44818FA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5EFD1-CEA6-402C-8CA4-4435F9FB4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25E24-CC12-445C-9B6B-E9421C2E2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1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30AAF-8C93-47D3-8FF9-19D13157E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01737"/>
          </a:xfrm>
        </p:spPr>
        <p:txBody>
          <a:bodyPr/>
          <a:lstStyle/>
          <a:p>
            <a:r>
              <a:rPr lang="en-US" dirty="0"/>
              <a:t>Floor Meeting Talk Outline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3C8E5-D57E-44C9-A55B-9EB7730424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6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9033-2FF0-4AED-8B05-AC52A55D3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906" y="0"/>
            <a:ext cx="10515600" cy="664685"/>
          </a:xfrm>
        </p:spPr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2E7F7-6FB1-443D-9283-07F307B7C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906" y="664685"/>
            <a:ext cx="11031245" cy="59491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Hardware and technique developmental journey.</a:t>
            </a:r>
          </a:p>
          <a:p>
            <a:r>
              <a:rPr lang="en-US" sz="1600" dirty="0"/>
              <a:t>What is multiplexing and its perks and pros/cons of current techniques? (fiducial marks and getting back to same spot) (2 slides)</a:t>
            </a:r>
          </a:p>
          <a:p>
            <a:r>
              <a:rPr lang="en-US" sz="1600" dirty="0"/>
              <a:t>Spawning idea: Why make machine and desired features (1 slide)</a:t>
            </a:r>
          </a:p>
          <a:p>
            <a:r>
              <a:rPr lang="en-US" sz="1600" dirty="0"/>
              <a:t>Manufacturing process CAD software, parametric modeling,  videos such as 3D printer in action, parts working, how they fit together, etc. ()</a:t>
            </a:r>
          </a:p>
          <a:p>
            <a:r>
              <a:rPr lang="en-US" sz="1600" dirty="0"/>
              <a:t>Overview of entire system w/ highlighted key features (</a:t>
            </a:r>
            <a:r>
              <a:rPr lang="en-US" sz="1600" dirty="0" err="1"/>
              <a:t>ie</a:t>
            </a:r>
            <a:r>
              <a:rPr lang="en-US" sz="1600" dirty="0"/>
              <a:t>, pinch valve fluidic system, </a:t>
            </a:r>
            <a:r>
              <a:rPr lang="en-US" sz="1600" dirty="0" err="1"/>
              <a:t>invisi</a:t>
            </a:r>
            <a:r>
              <a:rPr lang="en-US" sz="1600" dirty="0"/>
              <a:t>-slip microfluidic device, Arduino communication system, software, microscope itself)</a:t>
            </a:r>
          </a:p>
          <a:p>
            <a:r>
              <a:rPr lang="en-US" sz="1600" dirty="0"/>
              <a:t>Go into each highlighted key section of system in more detail.</a:t>
            </a:r>
          </a:p>
          <a:p>
            <a:pPr lvl="1"/>
            <a:r>
              <a:rPr lang="en-US" sz="1200" dirty="0"/>
              <a:t>Microscope (light path super imposed on microscope, real image next to microscope popped out from camera with real dimensions and resolution).</a:t>
            </a:r>
          </a:p>
          <a:p>
            <a:pPr lvl="1"/>
            <a:r>
              <a:rPr lang="en-US" sz="1200" dirty="0"/>
              <a:t>Software (block diagram of code and software to what controls what w/ </a:t>
            </a:r>
            <a:r>
              <a:rPr lang="en-US" sz="1200" dirty="0" err="1"/>
              <a:t>pycromanager</a:t>
            </a:r>
            <a:r>
              <a:rPr lang="en-US" sz="1200" dirty="0"/>
              <a:t> as the bridge and image processor)</a:t>
            </a:r>
          </a:p>
          <a:p>
            <a:pPr lvl="1"/>
            <a:r>
              <a:rPr lang="en-US" sz="1200" dirty="0"/>
              <a:t>Arduino communication system (diagram explaining how commands are transferred and the MQTT server and the circuit board w/ </a:t>
            </a:r>
            <a:r>
              <a:rPr lang="en-US" sz="1200" dirty="0" err="1"/>
              <a:t>arduino</a:t>
            </a:r>
            <a:r>
              <a:rPr lang="en-US" sz="1200" dirty="0"/>
              <a:t>)</a:t>
            </a:r>
          </a:p>
          <a:p>
            <a:pPr lvl="1"/>
            <a:r>
              <a:rPr lang="en-US" sz="1200" dirty="0" err="1"/>
              <a:t>Invisi</a:t>
            </a:r>
            <a:r>
              <a:rPr lang="en-US" sz="1200" dirty="0"/>
              <a:t>-slip (perks of FEP film, issues with FEP film in manufacturing, Manufacturing pipeline for device, images with and without device)</a:t>
            </a:r>
          </a:p>
          <a:p>
            <a:r>
              <a:rPr lang="en-US" sz="1600" dirty="0"/>
              <a:t>How to make it all work</a:t>
            </a:r>
          </a:p>
          <a:p>
            <a:pPr lvl="1"/>
            <a:r>
              <a:rPr lang="en-US" sz="1200" dirty="0"/>
              <a:t>Microscope (reflectance issue, autofocus slide, auto exposure algorithm tree)</a:t>
            </a:r>
          </a:p>
          <a:p>
            <a:pPr lvl="1"/>
            <a:r>
              <a:rPr lang="en-US" sz="1200" dirty="0"/>
              <a:t>Fluidic system (peristaltic pump flow rate vs RPM, fluidic mixing front graph)</a:t>
            </a:r>
          </a:p>
          <a:p>
            <a:r>
              <a:rPr lang="en-US" sz="1600" dirty="0"/>
              <a:t>Discovery of new bleaching solution</a:t>
            </a:r>
          </a:p>
          <a:p>
            <a:pPr lvl="1"/>
            <a:r>
              <a:rPr lang="en-US" sz="1200" dirty="0"/>
              <a:t>Story of Jerry Turner giving me lead and </a:t>
            </a:r>
            <a:r>
              <a:rPr lang="en-US" sz="1200" dirty="0" err="1"/>
              <a:t>Biotium</a:t>
            </a:r>
            <a:r>
              <a:rPr lang="en-US" sz="1200" dirty="0"/>
              <a:t> giving reaction, show minimal results on PubMed</a:t>
            </a:r>
          </a:p>
          <a:p>
            <a:pPr lvl="1"/>
            <a:r>
              <a:rPr lang="en-US" sz="1200" dirty="0"/>
              <a:t>Alexa 488 kinetics and fit with partial fluor intermediate model</a:t>
            </a:r>
          </a:p>
          <a:p>
            <a:pPr lvl="1"/>
            <a:r>
              <a:rPr lang="en-US" sz="1200" dirty="0"/>
              <a:t>Panel kinetics w/ fits w/ comps to H2O2 and LiBH4</a:t>
            </a:r>
          </a:p>
          <a:p>
            <a:pPr lvl="1"/>
            <a:r>
              <a:rPr lang="en-US" sz="1200" dirty="0"/>
              <a:t>Side by side pics of H2O2, LiBH4 and m-CPBA bleached tissue at a fixed time. </a:t>
            </a:r>
          </a:p>
          <a:p>
            <a:r>
              <a:rPr lang="en-US" sz="1600" dirty="0"/>
              <a:t>Images in action</a:t>
            </a:r>
          </a:p>
          <a:p>
            <a:pPr lvl="1"/>
            <a:r>
              <a:rPr lang="en-US" sz="1200" dirty="0"/>
              <a:t>Look at gifs of real time stain of tissues and real time bleach of them</a:t>
            </a:r>
          </a:p>
          <a:p>
            <a:pPr lvl="1"/>
            <a:r>
              <a:rPr lang="en-US" sz="1200" dirty="0"/>
              <a:t>Aggregate images of images with all the stains</a:t>
            </a:r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pPr lvl="1"/>
            <a:endParaRPr lang="en-US" sz="1200" dirty="0"/>
          </a:p>
          <a:p>
            <a:endParaRPr lang="en-US" sz="20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20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2EA6-D478-4C39-9F1E-A414A71FF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1513" y="0"/>
            <a:ext cx="10515600" cy="540397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3F777-4B95-4B5D-B411-B305652E4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5563" y="642599"/>
            <a:ext cx="6234546" cy="540397"/>
          </a:xfrm>
          <a:ln w="317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Imaging sample with more than 4 stains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959139-FD8F-4D8F-9FBE-2AF20B94A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925511"/>
              </p:ext>
            </p:extLst>
          </p:nvPr>
        </p:nvGraphicFramePr>
        <p:xfrm>
          <a:off x="2032000" y="5082116"/>
          <a:ext cx="8128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487078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08098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Bleaching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60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Expensive, hard to make constructs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 bleaching process, non-user friendly software, directly conjugated antibodies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258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Thoroughly validated, good working commercial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Cheap and straight forward protocols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8004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DDE59AC-E5D8-49E6-8E3E-73970FC3BACB}"/>
              </a:ext>
            </a:extLst>
          </p:cNvPr>
          <p:cNvSpPr txBox="1"/>
          <p:nvPr/>
        </p:nvSpPr>
        <p:spPr>
          <a:xfrm>
            <a:off x="3752850" y="2305291"/>
            <a:ext cx="836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Diagram depicting steps in each process</a:t>
            </a:r>
          </a:p>
        </p:txBody>
      </p:sp>
    </p:spTree>
    <p:extLst>
      <p:ext uri="{BB962C8B-B14F-4D97-AF65-F5344CB8AC3E}">
        <p14:creationId xmlns:p14="http://schemas.microsoft.com/office/powerpoint/2010/main" val="73137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13175-BB5D-4680-B7A9-6AE7AC61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850"/>
          </a:xfrm>
        </p:spPr>
        <p:txBody>
          <a:bodyPr>
            <a:normAutofit fontScale="90000"/>
          </a:bodyPr>
          <a:lstStyle/>
          <a:p>
            <a:r>
              <a:rPr lang="en-US" dirty="0"/>
              <a:t>Labor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4B2DE-D0A4-49B4-BCAE-2F513BDB3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Diagram with real pics of getting slide back to same position</a:t>
            </a:r>
          </a:p>
        </p:txBody>
      </p:sp>
    </p:spTree>
    <p:extLst>
      <p:ext uri="{BB962C8B-B14F-4D97-AF65-F5344CB8AC3E}">
        <p14:creationId xmlns:p14="http://schemas.microsoft.com/office/powerpoint/2010/main" val="1108983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F5AF-7E82-4102-9BAF-5DA7E8B73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830B1-4364-4603-9068-16B23AAE0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1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C5CD-B78C-4A0F-B1E6-9D321D422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B6C18-1DCE-4493-91AE-B6BE45B71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87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3B049-6219-4803-9730-097EF0A2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C9669-5AC3-4BA5-9EC1-407A3DDA3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59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B459-0EDA-4198-9A88-4730569C7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F4F43-B67B-4D64-A26B-9453CB26A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81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20360</TotalTime>
  <Words>393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Floor Meeting Talk Outline</vt:lpstr>
      <vt:lpstr>Outline</vt:lpstr>
      <vt:lpstr>Multiplexing</vt:lpstr>
      <vt:lpstr>Labor Issues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Floor Meeting Talk Outline</dc:title>
  <dc:creator>md.anderson03@gmail.com</dc:creator>
  <cp:lastModifiedBy>md.anderson03@gmail.com</cp:lastModifiedBy>
  <cp:revision>2</cp:revision>
  <dcterms:created xsi:type="dcterms:W3CDTF">2022-12-19T15:23:17Z</dcterms:created>
  <dcterms:modified xsi:type="dcterms:W3CDTF">2023-01-03T13:32:36Z</dcterms:modified>
</cp:coreProperties>
</file>