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FA960-6277-4343-A335-4BDF21A28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2D7C9-0BAB-4A32-9A74-BA574F0CB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68D8E-8E68-4A42-93EF-C55E0F4AF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F698-CFD4-4D84-82D7-62A115508581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A3BD-0631-4EEA-AEB6-5A2A4CDA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EAFDC-6A2F-4F4C-B7BD-C36EE1BC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6978-BD47-4053-853A-698E1986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45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19462-AFB1-44A7-98FF-0772495D9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3CD018-5625-4339-BDC7-E70F7896D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A6C85-5CC8-4A15-946E-03E1C5158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F698-CFD4-4D84-82D7-62A115508581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1F964-C210-4350-8CFB-6455DA3E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1F179-4F04-42A8-B888-53E14A39A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6978-BD47-4053-853A-698E1986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2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CCFA6E-ADF6-4D99-9485-5215AC9D0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9428F-716C-4D90-BCB1-CA643D8CE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7A21F-8A34-4AE7-AFD5-C711C5688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F698-CFD4-4D84-82D7-62A115508581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9ABFC-DDCE-48A9-8E85-07439152D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2FA84-639E-402F-BE7D-A241FA58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6978-BD47-4053-853A-698E1986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8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BB8F-2BB8-43DD-BBC5-4664E27F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C8B7B-0381-483A-B610-95A48D913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706BB-E116-47A9-91FB-646D8807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F698-CFD4-4D84-82D7-62A115508581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EE860-E2E5-448F-A8E9-EF58FA91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96C64-0E4C-4CB8-B680-FAD6A8E4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6978-BD47-4053-853A-698E1986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7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754A0-6E8D-46B8-AA9D-E89AEC547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CCDE3-F6AC-4A47-A874-E0D6B5F56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9046B-22B3-4175-93AD-ABCE28B76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F698-CFD4-4D84-82D7-62A115508581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C2587-C9DC-467F-9F61-639990C03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4B8F6-3139-4FFD-8833-A0743429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6978-BD47-4053-853A-698E1986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1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67A3-0048-4D1E-999F-C3008862B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3485-D061-46A0-9AE5-BCE8D85AE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DAB3E-6E90-4F45-8952-AB441DF28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C818A-1E69-424E-BFBC-CB8B7791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F698-CFD4-4D84-82D7-62A115508581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B46D19-6055-428B-BC16-6F4663F30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2F475-8500-4BB0-8B61-DC8D0524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6978-BD47-4053-853A-698E1986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4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ADEA-397A-4C49-B365-27B664671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FA0A6-3D9B-474A-8F3B-CA0384925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AB1A6-DE7C-4606-829B-5BF4DFCA2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3235A9-B84C-4150-9362-08AC14ABD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D4708-1A30-4E93-830C-420FB7BDE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C331BA-E5D1-43D5-8020-DFE0F85DA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F698-CFD4-4D84-82D7-62A115508581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922C8C-A95C-451C-9375-BC46EB8A0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479834-2DF1-4CF6-8271-5ECEF47F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6978-BD47-4053-853A-698E1986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54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A30F2-830E-4203-939B-020372C3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2FA75-39E3-41BE-ADE2-FE8214772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F698-CFD4-4D84-82D7-62A115508581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3ABE4-E7F1-476A-BCCD-CC81B92B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76A89-AD4E-4C4A-820F-DF23D2AE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6978-BD47-4053-853A-698E1986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76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21F88A-8A65-45C6-959A-E8B9ADD7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F698-CFD4-4D84-82D7-62A115508581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B4B05-5817-417C-9A85-44F019A61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3F93A-329F-4957-B102-B5A4F4304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6978-BD47-4053-853A-698E1986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33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8907-6D0B-4438-9906-B9D1100DC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D8190-A5BC-4D3A-BFF5-FBFF48D13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1741F-BB7D-4BEF-B6C6-1735CB777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3B968-B56A-47E5-9B7D-8ADECCF38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F698-CFD4-4D84-82D7-62A115508581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9138D-C9F8-4E98-BA6F-E47899E3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73542-5015-4B8A-BDB5-B03D58E7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6978-BD47-4053-853A-698E1986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12E6-159B-410E-97C6-E981C1D0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70C6DD-D969-4F11-81A0-717193C0D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C1C61-9142-4B6E-92D4-3C0FAC45B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9E085-A812-4660-B995-D19FE088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AF698-CFD4-4D84-82D7-62A115508581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6588A-E7D9-4490-BE7F-1A6E6EEA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B7EA7-6821-44B0-8919-F7E5FF4A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6978-BD47-4053-853A-698E1986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9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7B61F0-3927-4376-BDF2-8B610025C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0A897-7CA3-4ADD-8752-7F3B502D7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D2C50-CC86-4871-9382-2B4F083C7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AF698-CFD4-4D84-82D7-62A115508581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05FA4-89DE-4F4E-92BE-F7E0A8E17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FFCDC-D589-4AC7-A2AD-93D3E60542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B6978-BD47-4053-853A-698E198632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29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288B96E-7440-4D56-B0B9-AAE1B6B89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739" y="2118339"/>
            <a:ext cx="1752600" cy="3000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A58F7B-40D3-4C5C-B8E3-DB5023B1DA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134" y="2118339"/>
            <a:ext cx="1790700" cy="2971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308704-2534-4254-BF95-D15D3BB3A1F3}"/>
              </a:ext>
            </a:extLst>
          </p:cNvPr>
          <p:cNvSpPr txBox="1"/>
          <p:nvPr/>
        </p:nvSpPr>
        <p:spPr>
          <a:xfrm>
            <a:off x="5150841" y="1023457"/>
            <a:ext cx="2022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 to side chip tilt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3BC103-6D2C-4143-B326-F5422B6424B8}"/>
              </a:ext>
            </a:extLst>
          </p:cNvPr>
          <p:cNvSpPr txBox="1"/>
          <p:nvPr/>
        </p:nvSpPr>
        <p:spPr>
          <a:xfrm>
            <a:off x="3842158" y="5394121"/>
            <a:ext cx="118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Upper Left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F07AC7-2E19-4A99-8B39-80A418AA6CA9}"/>
              </a:ext>
            </a:extLst>
          </p:cNvPr>
          <p:cNvSpPr txBox="1"/>
          <p:nvPr/>
        </p:nvSpPr>
        <p:spPr>
          <a:xfrm>
            <a:off x="6962862" y="5545123"/>
            <a:ext cx="13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Upper Right</a:t>
            </a:r>
          </a:p>
        </p:txBody>
      </p:sp>
    </p:spTree>
    <p:extLst>
      <p:ext uri="{BB962C8B-B14F-4D97-AF65-F5344CB8AC3E}">
        <p14:creationId xmlns:p14="http://schemas.microsoft.com/office/powerpoint/2010/main" val="84795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</dc:creator>
  <cp:lastModifiedBy>mike</cp:lastModifiedBy>
  <cp:revision>1</cp:revision>
  <dcterms:created xsi:type="dcterms:W3CDTF">2022-04-27T13:15:23Z</dcterms:created>
  <dcterms:modified xsi:type="dcterms:W3CDTF">2022-04-27T13:18:45Z</dcterms:modified>
</cp:coreProperties>
</file>