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3AFB-4B92-3400-7A26-705EB431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10A79-6005-12FD-7F3C-C679AA1F3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4FB7-1C0D-4AD6-62DC-8BEF3711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B5B2-7B3C-A798-AF37-1F60E03C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4A5-7D91-3773-4EC4-7102F3BD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1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B3EB-AF8D-E486-D706-D37E4213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6FFB3-8687-6835-1416-7FCDA1DA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F6E3-9027-D78C-C9F5-EBB1F52D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12BA4-9309-43BF-7B1D-6EADE6BC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48F9-0225-8D1D-70A2-16BE43A2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041EE-B3AC-BEA2-F537-47456130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86547-1EBB-1C68-49D5-C7666BF7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1250-1B00-E5FE-61B1-A952D51D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A019-BDA6-F0BB-7295-48D90E6F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A601A-0E89-7038-FAD0-6C560380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B8D2-E7BB-F344-3DD8-29807FC2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FEA9-D11E-A6C7-51BE-8F88DCF5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063C-C786-CEC3-6C23-0195B0F6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4C4B-834A-89C4-8428-ACEC9361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71CB-DC11-6D7C-BCD9-977D4D53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E80B-A276-828A-01EB-B9FBB9DB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6DFD2-679C-8BA7-2576-3F722DEC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8173-C7BE-EE7B-56DC-7D8BF1A7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69BC-60A3-D9BF-F3A6-EBEF26CA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7DD7-CF5F-1091-D806-46506D8E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839E-47FD-E88A-5A04-AD2EF5CD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4BE2-3D68-BDEB-EA72-B769F5451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B3C73-FAE7-CB1B-B0BE-200CBADA5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C687-AE05-35F5-915D-FFDCD1EE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DE48D-14AA-A9D9-664A-52B19800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88E1-346C-4B00-A955-E74342D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9742-4B85-B04B-25BD-D58987B8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6211-E433-18C5-8776-84B2120A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43DA-E031-9B33-6CE7-09635D89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72E26-5EA0-F7E9-FFE8-611FF77F0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160AD-D45E-3D55-0D70-5F5EA832C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7D1A2-37D4-7E0D-4161-78311B1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D2045-550A-BA66-75AE-60B7F4F0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BF68D-2C24-93EF-3112-5518A612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7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BB4-6536-C8E7-36D4-913CEAFE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EA57B-6274-4E9A-C444-6567E513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686C1-F5C4-04E8-ABC7-5BDC1225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DF2F4-4D82-D7A8-67C1-1727BFE9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427B5-60E8-BC3D-105C-59823B21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94A61-D0B3-1A30-4476-C86BD6D4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887C5-FBB4-1C32-3E5B-2454A3C2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BFED-2F96-CC47-E09D-A60A62B0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1012-33F9-6557-ABD5-69BA31522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2EC8D-942E-DD3B-64AC-0AA5F5A57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52666-13E2-EE50-2D19-4086021D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6B8E3-3BCF-9088-DBC0-5CB07011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4442A-CD71-8133-15CE-07CF6703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D43B-9CB5-C03C-422F-1FA94AB3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7504C-9EB0-466C-5DDD-449AF8F94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61993-2706-3FCD-DB66-A0CAF9014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E800D-77E5-639E-C5A5-EC3C73C8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C2FF7-06B4-02D4-CAD1-DFC22C26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A1869-222D-7E92-6938-ECAB60EC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A10E1-0D6E-2911-ADFD-68917EC1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D143B-AE64-4795-B761-A74F2992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BB5A7-B66B-8E87-5B34-E3E67610D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D242-1207-4C45-8938-2FD6F3E607B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26F9-717A-36FB-9955-2F621F285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A8DD-2B4A-237D-55F7-D93921635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35AB5-B47D-4BC2-8288-C2327F0C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6242-38D1-0D65-01B1-272102DA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1056"/>
          </a:xfrm>
        </p:spPr>
        <p:txBody>
          <a:bodyPr/>
          <a:lstStyle/>
          <a:p>
            <a:r>
              <a:rPr lang="en-US" dirty="0"/>
              <a:t>V3.4 Basic premise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05079-D8E8-6864-C9F5-ECC9DA834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74A7-FA59-F55B-8A37-58E54BFC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 err="1"/>
              <a:t>Oring</a:t>
            </a:r>
            <a:r>
              <a:rPr lang="en-US" dirty="0"/>
              <a:t> seal</a:t>
            </a:r>
          </a:p>
        </p:txBody>
      </p:sp>
      <p:pic>
        <p:nvPicPr>
          <p:cNvPr id="5" name="Content Placeholder 4" descr="A picture containing indoor, purple, pink&#10;&#10;Description automatically generated">
            <a:extLst>
              <a:ext uri="{FF2B5EF4-FFF2-40B4-BE49-F238E27FC236}">
                <a16:creationId xmlns:a16="http://schemas.microsoft.com/office/drawing/2014/main" id="{48973BEE-30C7-33E2-D257-CD3CE61DF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05538" y="2493597"/>
            <a:ext cx="4352925" cy="32646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996FC-FD6F-0B0E-00FD-818826E3794F}"/>
              </a:ext>
            </a:extLst>
          </p:cNvPr>
          <p:cNvSpPr txBox="1"/>
          <p:nvPr/>
        </p:nvSpPr>
        <p:spPr>
          <a:xfrm>
            <a:off x="342180" y="2562045"/>
            <a:ext cx="5667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does not seem to be resolved where I can squeeze more to get a tight seal.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breaking model open, I can see the issue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Tight turn radius interior plastic is stopping the </a:t>
            </a:r>
            <a:r>
              <a:rPr lang="en-US" dirty="0" err="1"/>
              <a:t>oring</a:t>
            </a:r>
            <a:r>
              <a:rPr lang="en-US" dirty="0"/>
              <a:t> from getting a nice seal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Proposed change</a:t>
            </a:r>
            <a:r>
              <a:rPr lang="en-US" dirty="0"/>
              <a:t>: remove fillets and insert a bull nose on the edge in place of it.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4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B26B-5519-0FB4-1E51-9628BEE3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3947"/>
          </a:xfrm>
        </p:spPr>
        <p:txBody>
          <a:bodyPr/>
          <a:lstStyle/>
          <a:p>
            <a:r>
              <a:rPr lang="en-US" dirty="0"/>
              <a:t>New fillets</a:t>
            </a:r>
          </a:p>
        </p:txBody>
      </p:sp>
      <p:pic>
        <p:nvPicPr>
          <p:cNvPr id="5" name="Content Placeholder 4" descr="A picture containing indoor, container, orange, plastic&#10;&#10;Description automatically generated">
            <a:extLst>
              <a:ext uri="{FF2B5EF4-FFF2-40B4-BE49-F238E27FC236}">
                <a16:creationId xmlns:a16="http://schemas.microsoft.com/office/drawing/2014/main" id="{7C18D4DA-5FF6-4BB2-CA1E-440C1FB2A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50605" y="2119406"/>
            <a:ext cx="4629303" cy="34719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4C7E26-D80A-35A7-7DB6-B39D3BD743BE}"/>
              </a:ext>
            </a:extLst>
          </p:cNvPr>
          <p:cNvSpPr txBox="1"/>
          <p:nvPr/>
        </p:nvSpPr>
        <p:spPr>
          <a:xfrm>
            <a:off x="690114" y="1449238"/>
            <a:ext cx="5702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 better fit. I hit 13.7mm fillets with 3.5mm </a:t>
            </a:r>
            <a:r>
              <a:rPr lang="en-US" dirty="0" err="1"/>
              <a:t>dia</a:t>
            </a:r>
            <a:r>
              <a:rPr lang="en-US" dirty="0"/>
              <a:t> rings. The engineering recommendation is at least 3x </a:t>
            </a:r>
            <a:r>
              <a:rPr lang="en-US" dirty="0" err="1"/>
              <a:t>dia</a:t>
            </a:r>
            <a:r>
              <a:rPr lang="en-US" dirty="0"/>
              <a:t> and closer to 6 is better.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a 2.6mm inset for the channel.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60mm </a:t>
            </a:r>
            <a:r>
              <a:rPr lang="en-US" dirty="0" err="1"/>
              <a:t>oring</a:t>
            </a:r>
            <a:r>
              <a:rPr lang="en-US" dirty="0"/>
              <a:t> </a:t>
            </a:r>
            <a:r>
              <a:rPr lang="en-US"/>
              <a:t>fits nicely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5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V3.4 Basic premise</vt:lpstr>
      <vt:lpstr>Oring seal</vt:lpstr>
      <vt:lpstr>New fillets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V3.4 Basic premise</dc:title>
  <dc:creator>michael anderson</dc:creator>
  <cp:lastModifiedBy>michael anderson</cp:lastModifiedBy>
  <cp:revision>2</cp:revision>
  <dcterms:created xsi:type="dcterms:W3CDTF">2022-07-13T12:14:33Z</dcterms:created>
  <dcterms:modified xsi:type="dcterms:W3CDTF">2022-07-13T19:05:09Z</dcterms:modified>
</cp:coreProperties>
</file>