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DFC8-799E-AE25-7BDF-3AB1A8980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21BD8-3141-9E79-345D-A10A33D8A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65FF9-9B63-74EA-75BC-D520F37E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549D-FE08-48DF-A760-917257D83B2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DD6D-0484-26DD-B141-68272C7A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1AEB-84E5-C5E6-2236-2DBBF9B0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9ED6-799D-4B3B-9A8C-9771A537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0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BBEF-126D-FBB0-D3D8-F7CE13D8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38899-5453-EB64-C867-8EBCF85A3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B44B-7FE6-549D-B50A-B22709A1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549D-FE08-48DF-A760-917257D83B2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E34B9-7A80-4940-2D81-7B2450BE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8C6D4-298C-C43F-6C57-BC561B1D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9ED6-799D-4B3B-9A8C-9771A537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9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0FF25-AEE9-844A-1425-864705721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4DFF6-DC53-A1D2-FD8A-5083F50A6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E602-5AC9-943F-E1A7-8C2C74D3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549D-FE08-48DF-A760-917257D83B2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F611-69AF-0D26-E294-DED8A52D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E9778-DA04-6B46-A215-C8ABD6EF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9ED6-799D-4B3B-9A8C-9771A537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1F6C-D9CF-AB0B-D091-1C51EAF1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EE89-AEF0-366F-F36B-EBF6BB24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63213-7ECA-FBED-7D20-16A263B0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549D-FE08-48DF-A760-917257D83B2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A9CA8-2777-A83C-0753-963FE596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BA50-182D-E20B-13C2-BBCD448F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9ED6-799D-4B3B-9A8C-9771A537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6FE-FD01-81BD-80EA-918A3EC3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F8447-BD72-9615-0438-79C3263D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8914-E6AE-2580-F8C3-8C96ED81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549D-FE08-48DF-A760-917257D83B2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F047-77FB-4A9A-E4D3-FB0D0B9B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28F0-10D3-ED6E-944F-CD119369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9ED6-799D-4B3B-9A8C-9771A537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78A7-8F75-0702-470F-209E1608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3944-9354-00B6-AF0D-0E01E8D6E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D625-E57A-7030-AEAD-787F328DA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93F36-FCEC-5386-A4E8-FFEEE928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549D-FE08-48DF-A760-917257D83B2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479E5-2004-46D5-2509-E937584B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AB5C5-0D05-E57F-4D04-6535F8CA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9ED6-799D-4B3B-9A8C-9771A537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7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5DD1-0CC3-8A67-88EF-6E8177EB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771C9-A9E4-2A81-ED8B-2FE741C22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05CED-9DC6-D574-916C-9DB845F1E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4BC38-8753-AC3C-04E8-8D8E8E255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E0F57-8A74-4694-72E2-AE29D5FC8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145A9-D348-DB11-54F4-88132FCB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549D-FE08-48DF-A760-917257D83B2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E9FF2-3F19-FB8C-09BC-7A15E6D4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6E4B0-68CF-6112-81BB-ECA19FAE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9ED6-799D-4B3B-9A8C-9771A537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4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0A72-BC2D-29DE-7A3E-F23164C4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54FEB-347A-C1BE-6AC3-2AE9ADA7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549D-FE08-48DF-A760-917257D83B2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9EB6C-393C-94D0-127C-DB05D533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30177-4247-1BD0-8972-A85148B5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9ED6-799D-4B3B-9A8C-9771A537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4D7C5-21EE-867B-2639-BFCCE019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549D-FE08-48DF-A760-917257D83B2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4A788-2F89-C005-6387-D1B67E9E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D2799-2091-6BAF-1138-BF6BE762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9ED6-799D-4B3B-9A8C-9771A537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B6F3-865A-5FBF-F469-87F15E22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5C77-B643-D207-4F76-B64AAF6D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07680-6FEA-CBA3-5C27-BE2A168FE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12E33-D533-26B9-6A9D-A079699F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549D-FE08-48DF-A760-917257D83B2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B5E40-9941-223B-2257-5EBA04D2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610A1-0E78-F687-D3A2-8329DFED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9ED6-799D-4B3B-9A8C-9771A537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515A-754B-0852-6A8D-B568AAA8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7FC24-C2E9-0674-9AD8-F074C5309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AC2DE-81B9-9AC5-6610-81341001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DFC1-7891-F75E-6B3A-20564EFE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549D-FE08-48DF-A760-917257D83B2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1AD88-A049-DEFB-C147-B84681E4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11B5-E63D-2A83-8997-FA05E051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9ED6-799D-4B3B-9A8C-9771A537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C4F28-51EA-E16B-06F0-2F5F1C3E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99747-174E-A336-7E07-FAD178F9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0659D-061B-A207-7062-CE16738D2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549D-FE08-48DF-A760-917257D83B2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3F6E5-4DAF-7B09-C864-C8C0E88FD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B8E73-4554-C297-0D08-9540C8DA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9ED6-799D-4B3B-9A8C-9771A537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1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8D94-9BC1-B0B3-0BD9-00DAA05D1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2EF8A-0F40-1794-0278-953D49BDE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8F8A-B39D-02E5-5255-FED65495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98" y="47881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en-US" dirty="0"/>
              <a:t>Auto Fluorescence Scale Factor Guess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235C7-65A7-A633-9C36-279DBE4CB161}"/>
              </a:ext>
            </a:extLst>
          </p:cNvPr>
          <p:cNvSpPr txBox="1"/>
          <p:nvPr/>
        </p:nvSpPr>
        <p:spPr>
          <a:xfrm>
            <a:off x="-2898" y="2501660"/>
            <a:ext cx="7133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not know scale factor between image and </a:t>
            </a:r>
            <a:r>
              <a:rPr lang="en-US" dirty="0" err="1"/>
              <a:t>autoF</a:t>
            </a:r>
            <a:r>
              <a:rPr lang="en-US" dirty="0"/>
              <a:t> image?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metric of mean[abs(Image – X*</a:t>
            </a:r>
            <a:r>
              <a:rPr lang="en-US" dirty="0" err="1"/>
              <a:t>autoF</a:t>
            </a:r>
            <a:r>
              <a:rPr lang="en-US" dirty="0"/>
              <a:t>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Turns out to be monotonic (makes perfect sense)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 inverse weighted average between lowest two points, you can estimate the X value where the metric is minimized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its monotonic, this should still be valid as we reduce points. Even down to just two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815981-3039-5A0D-CF05-EF564033D52F}"/>
              </a:ext>
            </a:extLst>
          </p:cNvPr>
          <p:cNvGrpSpPr/>
          <p:nvPr/>
        </p:nvGrpSpPr>
        <p:grpSpPr>
          <a:xfrm>
            <a:off x="7752846" y="-48937"/>
            <a:ext cx="4291067" cy="3458592"/>
            <a:chOff x="6600303" y="688185"/>
            <a:chExt cx="4291067" cy="34585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72EAD2-8C4C-6B90-0F9F-0017A66FC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1527" y="785003"/>
              <a:ext cx="3979843" cy="308029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54496B-3484-F905-727A-51C50F2F6DB8}"/>
                </a:ext>
              </a:extLst>
            </p:cNvPr>
            <p:cNvSpPr txBox="1"/>
            <p:nvPr/>
          </p:nvSpPr>
          <p:spPr>
            <a:xfrm rot="16200000">
              <a:off x="5196415" y="2092073"/>
              <a:ext cx="3177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mean[abs(Image – X*</a:t>
              </a:r>
              <a:r>
                <a:rPr lang="en-US" dirty="0" err="1"/>
                <a:t>autoF</a:t>
              </a:r>
              <a:r>
                <a:rPr lang="en-US" dirty="0"/>
                <a:t>)]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D2A90E-61E0-090B-C3FB-51FA83155CBA}"/>
                </a:ext>
              </a:extLst>
            </p:cNvPr>
            <p:cNvSpPr txBox="1"/>
            <p:nvPr/>
          </p:nvSpPr>
          <p:spPr>
            <a:xfrm>
              <a:off x="7665244" y="377744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035C89-3D7C-2835-1408-133F551EB310}"/>
              </a:ext>
            </a:extLst>
          </p:cNvPr>
          <p:cNvSpPr txBox="1"/>
          <p:nvPr/>
        </p:nvSpPr>
        <p:spPr>
          <a:xfrm>
            <a:off x="9781073" y="3037445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guess = 4.62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622614-0753-0602-EEF5-AA9D5396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6" y="3618612"/>
            <a:ext cx="3864337" cy="29148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0D4BB1-01AB-0F02-D7A0-E297E063A20F}"/>
              </a:ext>
            </a:extLst>
          </p:cNvPr>
          <p:cNvSpPr txBox="1"/>
          <p:nvPr/>
        </p:nvSpPr>
        <p:spPr>
          <a:xfrm>
            <a:off x="9080065" y="64015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B8013-928B-7E80-93AB-8DF3242C3714}"/>
              </a:ext>
            </a:extLst>
          </p:cNvPr>
          <p:cNvSpPr txBox="1"/>
          <p:nvPr/>
        </p:nvSpPr>
        <p:spPr>
          <a:xfrm rot="16200000">
            <a:off x="6370840" y="4653168"/>
            <a:ext cx="31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mean[abs(Image – X*</a:t>
            </a:r>
            <a:r>
              <a:rPr lang="en-US" dirty="0" err="1"/>
              <a:t>autoF</a:t>
            </a:r>
            <a:r>
              <a:rPr lang="en-US" dirty="0"/>
              <a:t>)]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753D4E-C616-F921-E2EB-4E8E5864E5B0}"/>
              </a:ext>
            </a:extLst>
          </p:cNvPr>
          <p:cNvSpPr txBox="1"/>
          <p:nvPr/>
        </p:nvSpPr>
        <p:spPr>
          <a:xfrm>
            <a:off x="10053991" y="6416469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guess = 4.70</a:t>
            </a:r>
          </a:p>
        </p:txBody>
      </p:sp>
    </p:spTree>
    <p:extLst>
      <p:ext uri="{BB962C8B-B14F-4D97-AF65-F5344CB8AC3E}">
        <p14:creationId xmlns:p14="http://schemas.microsoft.com/office/powerpoint/2010/main" val="412387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3C9F-5CD4-D950-A37E-90C92C6E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89" y="19619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Subbed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A6C1F-31B0-C6E5-BD14-7A00461A7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23" y="1492370"/>
            <a:ext cx="9652666" cy="505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9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F6EB-DA63-ECCA-F8EC-41CF707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9B7-3783-3FDB-E0B6-CFF71CC7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EC701-3735-D413-97EB-B89763FF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713"/>
            <a:ext cx="12192000" cy="61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9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A3FD-A7E8-1888-3DCB-AD7147C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659C-E73F-46D6-00FA-B0D6055B6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0CEA4-1287-6B42-5E46-F58345E8C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61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1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036F-2CEE-CE1E-B5EF-A08CFBC9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D6E6-C93F-154D-0F81-C4A5A55C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6994B-8B5C-4E4D-4023-FE678E62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60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4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A4DE-68F0-8FEA-A4ED-AAEA58D3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252982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to Auto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F915-52EE-2094-80B2-0DDED49A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457"/>
            <a:ext cx="10515600" cy="49175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Perform dynamic background sub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Use tissue binary to screen out off tissue pixels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Otsu </a:t>
            </a:r>
            <a:r>
              <a:rPr lang="en-US" sz="2000"/>
              <a:t>threshold non-zero </a:t>
            </a:r>
            <a:r>
              <a:rPr lang="en-US" sz="2000" dirty="0"/>
              <a:t>pixels that exist after step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 above thresh pixels, remove dimmest 1% of pixels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Use resulting dimmest pixel to determine exposure time (based off of subbed image)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dirty="0" err="1"/>
              <a:t>unsubbed</a:t>
            </a:r>
            <a:r>
              <a:rPr lang="en-US" sz="2000" dirty="0"/>
              <a:t> image to determine brightest pixels.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Use brightest to determine if it can be acquired in one shot or multiple shots (</a:t>
            </a:r>
            <a:r>
              <a:rPr lang="en-US" sz="2000" dirty="0" err="1"/>
              <a:t>ie</a:t>
            </a:r>
            <a:r>
              <a:rPr lang="en-US" sz="2000" dirty="0"/>
              <a:t> does the frame have enough dynamic range for well exposed bright and dim pixels at same time). Reason is I care about actual stained strength for exposure time, but auto F is always captured so must be taken into account for actual image </a:t>
            </a:r>
            <a:r>
              <a:rPr lang="en-US" sz="2000" dirty="0" err="1"/>
              <a:t>acq</a:t>
            </a:r>
            <a:r>
              <a:rPr lang="en-US" sz="2000" dirty="0"/>
              <a:t> and dynamic range occupied. </a:t>
            </a:r>
          </a:p>
        </p:txBody>
      </p:sp>
    </p:spTree>
    <p:extLst>
      <p:ext uri="{BB962C8B-B14F-4D97-AF65-F5344CB8AC3E}">
        <p14:creationId xmlns:p14="http://schemas.microsoft.com/office/powerpoint/2010/main" val="228808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241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Auto Fluorescence Scale Factor Guess</vt:lpstr>
      <vt:lpstr>Example Subbed Images</vt:lpstr>
      <vt:lpstr>PowerPoint Presentation</vt:lpstr>
      <vt:lpstr>PowerPoint Presentation</vt:lpstr>
      <vt:lpstr>PowerPoint Presentation</vt:lpstr>
      <vt:lpstr>Steps to Auto Exposure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anderson</dc:creator>
  <cp:lastModifiedBy>michael anderson</cp:lastModifiedBy>
  <cp:revision>2</cp:revision>
  <dcterms:created xsi:type="dcterms:W3CDTF">2024-02-02T15:43:44Z</dcterms:created>
  <dcterms:modified xsi:type="dcterms:W3CDTF">2024-02-02T19:33:21Z</dcterms:modified>
</cp:coreProperties>
</file>