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6" d="100"/>
          <a:sy n="96" d="100"/>
        </p:scale>
        <p:origin x="115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6E1BA-1656-833F-7420-2FAA7FE83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6A726-22AC-5D2D-9C4B-FB232603E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E64C4-96DF-91AC-285F-44D7235DB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1980-C744-46E3-AD72-E00B7C0CA35F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5501E-3FFF-861D-D184-042D06F6E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B3F99-A38F-21FD-0C09-40BC30AF9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0B2A-B84C-4A94-BFA0-EC96B53A4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27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6DE62-C49C-B58B-EC38-953DED693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2BD5C-E302-D8D0-26EB-CF7268CD2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FB192-B891-C88B-E431-776F5FE2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1980-C744-46E3-AD72-E00B7C0CA35F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DE3FB-8684-23AC-882A-93A60FC5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203AF-77DD-9B23-4088-5E21C4F8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0B2A-B84C-4A94-BFA0-EC96B53A4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11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3ACE8B-1244-45E5-DD51-82559B32A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907F4-2287-6647-8508-385D85C5D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1FFE9-FB54-93AD-2BEF-B518F7EAB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1980-C744-46E3-AD72-E00B7C0CA35F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86A17-21C6-D281-352D-1C5A25994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9DDD4-9BDA-D188-2ACB-920C6ED4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0B2A-B84C-4A94-BFA0-EC96B53A4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39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900BB-CF9B-82C1-C112-3D3536BF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E09BD-2D36-E8A8-5266-B5897EA33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5996D-F72B-C8E2-91A8-D8392E5AB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1980-C744-46E3-AD72-E00B7C0CA35F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7A827-76A0-9690-8C1A-F16AE79F9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9AF1E-3698-9654-DA94-52112F11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0B2A-B84C-4A94-BFA0-EC96B53A4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43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5EB1-40C5-6863-08B9-275550AD7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D4B47-A142-D1B7-B44D-DD62B6BA0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E8569-E74D-A62E-1E4C-A1EAC33EF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1980-C744-46E3-AD72-E00B7C0CA35F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BB90E-D6EE-1D22-3498-DEEE104EB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7C632-0D0A-231D-1422-85A208C8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0B2A-B84C-4A94-BFA0-EC96B53A4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9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00759-848A-A057-0B32-FDADE517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FCAE3-2FC5-B19A-DDF2-EB21F8A0B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7D644-B91C-656F-392B-108518535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8452E-16BC-06EA-A304-A9095FA5A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1980-C744-46E3-AD72-E00B7C0CA35F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BEECA-D75F-68D0-0145-6BFBF75F9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B27FC-0081-B81A-6F30-004A67A0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0B2A-B84C-4A94-BFA0-EC96B53A4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9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579D8-8A39-D1F8-4F8F-8747EC6D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7A78F-5581-8177-5A08-8F308FDC6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5D2C0-0902-09A2-0E7C-E9C9F1B95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571D0-3916-BB37-9497-30C9540B4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A437A1-1D62-3968-7C1E-A09078EFA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2CC091-CD87-B28E-E168-92556E076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1980-C744-46E3-AD72-E00B7C0CA35F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8CCB3C-09B2-15FD-71CF-CB475E2E7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0BA0BB-2929-F420-290B-628603D36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0B2A-B84C-4A94-BFA0-EC96B53A4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2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3BDFE-458E-2F7A-EBE1-BCE7C675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92E3FA-229B-F3AA-6AF4-BEB470A9B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1980-C744-46E3-AD72-E00B7C0CA35F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2074BA-8A88-5003-4AC8-FF42A44F9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B5BAC-C050-359A-3D96-A2A7C5496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0B2A-B84C-4A94-BFA0-EC96B53A4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6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6C54D-A50B-316C-1653-E034F4DFB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1980-C744-46E3-AD72-E00B7C0CA35F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9AAF52-9148-A3D0-B575-9708E080E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1B9BE-E054-6A19-44DF-F3CFEF512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0B2A-B84C-4A94-BFA0-EC96B53A4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6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CF15-4F1C-575B-B4FA-0098563DB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7CEFF-FF71-80DC-0ECC-E19752B8E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4D921-6AA8-15A8-BC22-6E921386E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30C39-D877-E10B-DD7F-5C18A205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1980-C744-46E3-AD72-E00B7C0CA35F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1D28D-E4B1-29D4-A595-2AF0B739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7FCDC-C08B-D494-6ACA-2438EAC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0B2A-B84C-4A94-BFA0-EC96B53A4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29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9F2F-CF43-DD26-E97C-C67D3F22A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22FAEB-7A90-8A84-0FB1-FD7B97F55C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6DA01-91BB-3C22-099C-3854A52AC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F8AA2-DAA4-B5CA-6EF2-8579D6359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1980-C744-46E3-AD72-E00B7C0CA35F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AB778-11F0-DF3C-15A6-9C0DE2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4E22F-EFCC-68D4-C287-87F6586FA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0B2A-B84C-4A94-BFA0-EC96B53A4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0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A7254C-385A-9B97-7032-4F5A19CD3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443E7-0DC8-8A03-85E8-9857D06C5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0C1A0-D99F-7670-8EBA-424344F77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E1980-C744-46E3-AD72-E00B7C0CA35F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21D1E-F7DC-606E-E5D6-044FEAA23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13AF9-650C-055A-84C5-A48405C15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C0B2A-B84C-4A94-BFA0-EC96B53A4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77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39DF8-CD62-2508-0602-B168E6903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70339"/>
          </a:xfrm>
        </p:spPr>
        <p:txBody>
          <a:bodyPr>
            <a:normAutofit fontScale="90000"/>
          </a:bodyPr>
          <a:lstStyle/>
          <a:p>
            <a:r>
              <a:rPr lang="en-US" dirty="0"/>
              <a:t>3 point property maximize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ECC8E4-96B4-207C-BCD2-21E0113D9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79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8453A-948C-E5B7-A073-DFC0BD041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79" y="80454"/>
            <a:ext cx="10515600" cy="601033"/>
          </a:xfrm>
        </p:spPr>
        <p:txBody>
          <a:bodyPr>
            <a:normAutofit fontScale="90000"/>
          </a:bodyPr>
          <a:lstStyle/>
          <a:p>
            <a:r>
              <a:rPr lang="en-US" dirty="0"/>
              <a:t>Skip range Size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AA78C5-C41A-2DCC-E079-51C4EF7D4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49" y="656874"/>
            <a:ext cx="3883325" cy="33129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1EEE55-E878-1721-9E31-302F93604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49" y="3969836"/>
            <a:ext cx="3970378" cy="28881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F0CC81-AEB9-E98A-1CBA-EEED87499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229" y="3510015"/>
            <a:ext cx="5134692" cy="32675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105BA0-A227-7E0A-E956-1E3F5332FD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5018" y="318695"/>
            <a:ext cx="5287113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38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F5AECD-A7B5-9F4E-AEFF-3A3792127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513" y="391004"/>
            <a:ext cx="5306165" cy="3124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1B6819-68F6-B678-9AA3-4B63EC16C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434" y="294669"/>
            <a:ext cx="4226074" cy="31849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783125-4FF9-FF23-6E04-FE7DBF676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513" y="3515640"/>
            <a:ext cx="5134692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575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632C-84F1-8743-985B-F961C3AF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E3BE51E-8A99-B284-BE7B-9BCD04014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3875" y="-199680"/>
            <a:ext cx="3810532" cy="383911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426CB4-1CFA-926E-97F4-06E7C8B3C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076" y="-257447"/>
            <a:ext cx="3991532" cy="38962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730217-CA5F-6523-15D3-B0C92046E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5961" y="-314605"/>
            <a:ext cx="4134427" cy="39534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04A3B3-DBDF-9D44-4997-89A5C6CB1C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46259" y="-361628"/>
            <a:ext cx="4696480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76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0E2DE8-67AA-00E9-4E1A-127533F14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981" y="593134"/>
            <a:ext cx="6055019" cy="584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93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1D9E4-155C-621C-0286-0284F7915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5F735-18B4-2E85-09CD-EAF1B02EB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9F7886-96EF-E6AE-1B3C-3C6CE4A58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350" y="-228600"/>
            <a:ext cx="5514158" cy="3289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0747F2-B3C2-1F1A-5B25-8BA633B14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23" y="-387350"/>
            <a:ext cx="6089777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62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680024-1F9A-613C-4D6C-52D4D6953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432" y="1027906"/>
            <a:ext cx="6887536" cy="469648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2195204-328F-00D9-F11A-58CC2B25F8C8}"/>
              </a:ext>
            </a:extLst>
          </p:cNvPr>
          <p:cNvSpPr/>
          <p:nvPr/>
        </p:nvSpPr>
        <p:spPr>
          <a:xfrm>
            <a:off x="2819400" y="4089400"/>
            <a:ext cx="2692400" cy="919093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06402E-7666-35F4-D88F-8D587735BC50}"/>
              </a:ext>
            </a:extLst>
          </p:cNvPr>
          <p:cNvCxnSpPr>
            <a:cxnSpLocks/>
          </p:cNvCxnSpPr>
          <p:nvPr/>
        </p:nvCxnSpPr>
        <p:spPr>
          <a:xfrm>
            <a:off x="2667000" y="1133614"/>
            <a:ext cx="1117600" cy="21175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6BAC6E4-60BA-4057-9905-EEE725411F13}"/>
              </a:ext>
            </a:extLst>
          </p:cNvPr>
          <p:cNvSpPr txBox="1"/>
          <p:nvPr/>
        </p:nvSpPr>
        <p:spPr>
          <a:xfrm>
            <a:off x="2282920" y="805696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Huber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28D503-B174-334C-D2AA-7C563AFB8A7A}"/>
              </a:ext>
            </a:extLst>
          </p:cNvPr>
          <p:cNvSpPr txBox="1"/>
          <p:nvPr/>
        </p:nvSpPr>
        <p:spPr>
          <a:xfrm>
            <a:off x="8345968" y="2621796"/>
            <a:ext cx="183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Regression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BD049F-A1CC-DD7C-3E98-E8A05D8B1086}"/>
              </a:ext>
            </a:extLst>
          </p:cNvPr>
          <p:cNvCxnSpPr>
            <a:cxnSpLocks/>
          </p:cNvCxnSpPr>
          <p:nvPr/>
        </p:nvCxnSpPr>
        <p:spPr>
          <a:xfrm flipV="1">
            <a:off x="5130800" y="2806462"/>
            <a:ext cx="3124200" cy="1846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482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0C19-A448-06FF-E04B-CBD02A14A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676275"/>
          </a:xfrm>
        </p:spPr>
        <p:txBody>
          <a:bodyPr>
            <a:normAutofit fontScale="90000"/>
          </a:bodyPr>
          <a:lstStyle/>
          <a:p>
            <a:r>
              <a:rPr lang="en-US" dirty="0"/>
              <a:t>3 Point Brenner Noise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06DA9-0A2B-A00D-ABCA-460DF8893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051718"/>
            <a:ext cx="10515600" cy="2291557"/>
          </a:xfrm>
        </p:spPr>
        <p:txBody>
          <a:bodyPr>
            <a:normAutofit/>
          </a:bodyPr>
          <a:lstStyle/>
          <a:p>
            <a:r>
              <a:rPr lang="en-US" sz="1800" dirty="0"/>
              <a:t>We get error based on the 3 point </a:t>
            </a:r>
            <a:r>
              <a:rPr lang="en-US" sz="1800" dirty="0" err="1"/>
              <a:t>brenner</a:t>
            </a:r>
            <a:r>
              <a:rPr lang="en-US" sz="1800" dirty="0"/>
              <a:t> method. </a:t>
            </a:r>
          </a:p>
          <a:p>
            <a:r>
              <a:rPr lang="en-US" sz="1800" dirty="0"/>
              <a:t>How do the results distribute around the “known” answer?</a:t>
            </a:r>
          </a:p>
          <a:p>
            <a:r>
              <a:rPr lang="en-US" sz="1800" dirty="0"/>
              <a:t>To solve this, we generate the fitted plane and by eye we know this is a good fit to the data, although a few areas exist that don’t fit well (I suspect the slide moved in that area when capturing). </a:t>
            </a:r>
          </a:p>
          <a:p>
            <a:r>
              <a:rPr lang="en-US" sz="1800" dirty="0"/>
              <a:t>To find the distribution, we find the difference between the ‘known’ answer and the result in that spot. We then plot a histogram of points and fit with both a gaussian function and a Lorentzian function.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C8C1AB-2376-6854-87E5-66B540611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9" y="3429000"/>
            <a:ext cx="4514850" cy="33861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821BF1-605A-0825-6DD9-B59BB0377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150" y="3412641"/>
            <a:ext cx="4514850" cy="34024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AD0931-012A-52CB-4963-1D5281F79E10}"/>
              </a:ext>
            </a:extLst>
          </p:cNvPr>
          <p:cNvSpPr txBox="1"/>
          <p:nvPr/>
        </p:nvSpPr>
        <p:spPr>
          <a:xfrm>
            <a:off x="6096000" y="4743521"/>
            <a:ext cx="1170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Lorentzian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8B592E-7B2E-5BBA-30C0-58F6FCE0D1B7}"/>
              </a:ext>
            </a:extLst>
          </p:cNvPr>
          <p:cNvSpPr txBox="1"/>
          <p:nvPr/>
        </p:nvSpPr>
        <p:spPr>
          <a:xfrm>
            <a:off x="10353673" y="4744557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Gaussian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FE2E34-EE2F-AD48-6EED-01776C797455}"/>
              </a:ext>
            </a:extLst>
          </p:cNvPr>
          <p:cNvSpPr txBox="1"/>
          <p:nvPr/>
        </p:nvSpPr>
        <p:spPr>
          <a:xfrm>
            <a:off x="65939" y="3531393"/>
            <a:ext cx="31820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Lorentzian fits error distribution very well. </a:t>
            </a:r>
          </a:p>
          <a:p>
            <a:endParaRPr lang="en-US" dirty="0"/>
          </a:p>
          <a:p>
            <a:r>
              <a:rPr lang="en-US" dirty="0"/>
              <a:t>Offset = -0.2 um</a:t>
            </a:r>
          </a:p>
          <a:p>
            <a:r>
              <a:rPr lang="en-US" dirty="0"/>
              <a:t>Width = 1.5 um</a:t>
            </a:r>
          </a:p>
          <a:p>
            <a:endParaRPr lang="en-US" dirty="0"/>
          </a:p>
          <a:p>
            <a:r>
              <a:rPr lang="en-US" dirty="0"/>
              <a:t>Given depth of focus is around 2um, 1.5um for error is workable.</a:t>
            </a:r>
          </a:p>
        </p:txBody>
      </p:sp>
    </p:spTree>
    <p:extLst>
      <p:ext uri="{BB962C8B-B14F-4D97-AF65-F5344CB8AC3E}">
        <p14:creationId xmlns:p14="http://schemas.microsoft.com/office/powerpoint/2010/main" val="4258208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37259</TotalTime>
  <Words>155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3 point property maximize</vt:lpstr>
      <vt:lpstr>Skip range Size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 Point Brenner Noise Properties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 point property maximize</dc:title>
  <dc:creator>michael anderson</dc:creator>
  <cp:lastModifiedBy>michael anderson</cp:lastModifiedBy>
  <cp:revision>2</cp:revision>
  <dcterms:created xsi:type="dcterms:W3CDTF">2023-07-12T16:53:25Z</dcterms:created>
  <dcterms:modified xsi:type="dcterms:W3CDTF">2023-08-07T13:52:31Z</dcterms:modified>
</cp:coreProperties>
</file>