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8788-9D63-A800-A697-8D8F650FB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D0524-1377-15F9-6661-511A81FC0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5DB62-003B-614B-3293-7E9EE99D6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83FFB-BE09-B146-247E-762B6F67F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FE5D8-90C8-ED3D-7AC3-02666356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DA65-F81E-247E-ABA1-97C8B509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4BFAB-56E4-B1F9-0F84-F78DB6657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84FF9-1655-0084-0410-BE726DBB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82FC5-923B-C981-7EC9-0850CC6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AB89F-5EA8-9555-268E-A0FA2177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56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75EB3-AB15-1211-BB13-CB4C063C3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1DD95-E092-76EA-FE7C-296D35DD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7609-771D-8BBC-5D6B-1AE54707C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02FF2-CDFD-990F-CBB7-89515983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770FF-CE5B-5BAA-2C8C-0C073161E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8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4DB46-1EA3-F652-189A-AAA582F09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F7D5-9EAA-1E0E-5AC5-CA172BBEA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82AED-7800-2B43-2818-454028B7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53CC7-C2D0-8C3F-CC5D-5A4AE20D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72C51-8C2F-5049-BB50-F75C589B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B172-DD69-3EDC-B182-FCC720A3B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80727-6799-41FE-ECCA-DE81F5365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9463D-D262-5C20-A6A8-0BE0DCED6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297D-22BB-5AFD-62EF-FEFFC02D0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5C075-321D-6B11-1974-39A69FD2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FF18-C49B-BCC7-7D6C-D6E32886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D58C-91B5-2D1F-9933-25B4DB20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FA078-0583-8BF8-A636-479E8680E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76C80-CDD2-F9A8-1181-1474119D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BAB8D-B9D9-E5AE-7014-C3522119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73274-7E9A-5BA8-3174-AE98F0DCC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9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5AED-0DE0-E93F-50B2-AB344112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05782-8B76-DAE2-6181-DB11B3431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4286-6536-F8A0-DAD1-7BDEEA06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45CA7F-B9B8-805C-94EC-8695E938D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F8E72-EEFA-4547-D907-8161D7050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3FF57-71B1-124B-6AD7-F8BCE11C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5C142-24F5-B197-9507-4D2E281F9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2B79A-51FB-8979-720D-FACDBA71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8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30E78-9415-49EA-3F30-399AF9D3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5FC08-AB1F-8857-7D87-AAD54AA1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FD0DCD-EAC2-832D-CD2E-9E82D608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20732-049A-CCAC-3972-9A043F7A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0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E5529-C24C-0545-D259-4390504B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E4D839-DE3D-111F-5D15-827CDB2AA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44320-3B0C-909D-1B97-F2A975324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1C57-8A4C-54FB-6717-144288EA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5D6A-B25E-B4ED-524B-6F7383FB3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DCAEC-2B80-660B-D808-A00D62181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2629F-B80B-8975-0094-4C9590ADF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EDABF-15A8-111E-4283-6850F537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D5E3B-1555-C29A-C69D-CA85084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4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5D41-F019-945B-DCD7-08444AD8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102196-2B89-D548-CB02-F6CFF69C6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46652-3BED-EED9-D1B7-5C198992B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16959-FB13-8705-82D7-1138ACE9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B9E40-035F-7E74-DC3E-16552658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5D20-6C33-824E-30CB-E607449C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70239B-DD33-41FE-AD10-C76A48E15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E6CE-A95F-50BC-B594-F49878887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9F425-8E45-7779-3DC7-8FDADA75A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05F2-361A-4DBF-BB4A-1D75AE0C215D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4B84C-15E2-3DB8-0567-8D8337C9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B897-5023-E1F9-9BE0-D56394F7E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2136B-BD65-46C6-995F-3EC07720B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5F5DC-8AD9-1269-450D-1CC4723E3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7592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Analyze 17-10-23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67BBD-D137-B065-9C90-43A9BB4D28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05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2ACC-9728-5971-1F1E-2AE674B45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649"/>
          </a:xfrm>
        </p:spPr>
        <p:txBody>
          <a:bodyPr>
            <a:noAutofit/>
          </a:bodyPr>
          <a:lstStyle/>
          <a:p>
            <a:r>
              <a:rPr lang="en-US" sz="2800" dirty="0"/>
              <a:t>Things to determine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7E1E-7A7A-8C53-B016-509DDB58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687"/>
            <a:ext cx="10515600" cy="5038276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DAPI drift over time?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What is DAPI to other 3 channel offsets? What magnitude does it modulate over cycles?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How large do stacks need to be to capture everything?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Are stacks currently centered around best focus plane? At least in the start?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Was stack sufficient to compensate for slight tilt in stage?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Does focus change enough to need to two images for a single FOV?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5441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5DCC-510A-1756-9260-E29CEFE5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8890"/>
          </a:xfrm>
        </p:spPr>
        <p:txBody>
          <a:bodyPr>
            <a:noAutofit/>
          </a:bodyPr>
          <a:lstStyle/>
          <a:p>
            <a:r>
              <a:rPr lang="en-US" sz="3200" dirty="0"/>
              <a:t>What is needed to analyze?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05C0D-9EE3-2B7D-7A95-91694FF52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3"/>
            <a:ext cx="10515600" cy="50296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Numpy</a:t>
            </a:r>
            <a:r>
              <a:rPr lang="en-US" sz="2000" dirty="0"/>
              <a:t> data structure to record all focus planes for tiled structured. For instance layer 1 are DAPI, 2 A488, … With 2D array within that points to each tile. </a:t>
            </a:r>
          </a:p>
        </p:txBody>
      </p:sp>
    </p:spTree>
    <p:extLst>
      <p:ext uri="{BB962C8B-B14F-4D97-AF65-F5344CB8AC3E}">
        <p14:creationId xmlns:p14="http://schemas.microsoft.com/office/powerpoint/2010/main" val="229184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FD9C-B943-25CD-66F2-6DB1EEEA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751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D0926-E7C6-BB53-1453-22B049E8E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072"/>
            <a:ext cx="10515600" cy="4977891"/>
          </a:xfrm>
        </p:spPr>
        <p:txBody>
          <a:bodyPr>
            <a:normAutofit/>
          </a:bodyPr>
          <a:lstStyle/>
          <a:p>
            <a:r>
              <a:rPr lang="en-US" sz="1800" dirty="0"/>
              <a:t>Minimal drift </a:t>
            </a:r>
            <a:r>
              <a:rPr lang="en-US" sz="1800" dirty="0" err="1"/>
              <a:t>DAPi</a:t>
            </a:r>
            <a:endParaRPr lang="en-US" sz="1800" dirty="0"/>
          </a:p>
          <a:p>
            <a:r>
              <a:rPr lang="en-US" sz="1800" dirty="0"/>
              <a:t>Confirmed range with respect to DAPI for A647 = 4um</a:t>
            </a:r>
          </a:p>
        </p:txBody>
      </p:sp>
    </p:spTree>
    <p:extLst>
      <p:ext uri="{BB962C8B-B14F-4D97-AF65-F5344CB8AC3E}">
        <p14:creationId xmlns:p14="http://schemas.microsoft.com/office/powerpoint/2010/main" val="353537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132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Analyze 17-10-23 Dataset</vt:lpstr>
      <vt:lpstr>Things to determine</vt:lpstr>
      <vt:lpstr>What is needed to analyze?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Analyze 17-10-23 Dataset</dc:title>
  <dc:creator>michael anderson</dc:creator>
  <cp:lastModifiedBy>michael anderson</cp:lastModifiedBy>
  <cp:revision>2</cp:revision>
  <dcterms:created xsi:type="dcterms:W3CDTF">2023-10-23T15:00:36Z</dcterms:created>
  <dcterms:modified xsi:type="dcterms:W3CDTF">2023-10-25T15:14:56Z</dcterms:modified>
</cp:coreProperties>
</file>