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30E0-AF60-ED60-5BE5-B1BEA415E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3CA3-5743-324B-3053-799F3E0A7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B17C-F456-292A-A8DA-445000E2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2463-63EF-931B-C0F2-EBBF2BC1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E929-DD76-CAAD-899E-0BDDBB2E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82BC3-6292-C448-9670-E60568D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A6A9D-2F28-0C52-96E4-36DDDBFDA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605D-DBEB-2FAB-F518-852CE999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19E0-ECDB-42BF-A04C-2D9A98B9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4ECB-47C8-BF70-8C36-0932190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9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24E57-6AF7-7FC9-BFBC-4C48A94F5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0166F-55B2-B10E-C2E2-1ABFB419D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87CB-935F-F0CC-39DE-1F4C858C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6CD8-A1A2-DC41-C71E-B5F5208D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EC79-AB5D-2068-BE29-5332F142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EE34-3A51-B045-207B-5AC83D2B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5BBE-0BA3-E4DF-65F2-2C2DFAA2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979B-A9E5-E1E7-4B45-3D6C1F30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2769-FBFA-94F4-DAB7-9ED915DE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3D84-B493-9119-FEDE-3A0D2219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D8A6-8F45-4A34-AF23-D34E1345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C2D7-042F-7672-4D59-801588EA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881-A69D-9F9D-8908-F03F172A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05A5-4122-5722-FCC3-D7659422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DE2BA-0A55-2217-8C68-5E0126C3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0EFD-CDF9-457D-B14B-47E1EA82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2B05-CDCF-1C94-2CC9-E170DFCDD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A871-E967-0028-4CDF-A258711CA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5E5A3-D08E-AFEE-680F-E944733B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D250E-D23B-C741-CAED-E64A63C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44A7-AE10-3BF2-6ECB-52D970DB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C8A8-3828-3279-3B4B-E39384F0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1FEB0-E7F0-E164-D9FE-CF453D8D7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3259-0D4C-2202-3E57-AACE6E566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DBC16-99F6-BA40-50C3-F0F33B12C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CA673-8DD9-89AF-BDEB-BBF993F65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848EC-0F3D-05E3-ADC5-C629EEA1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909CB-C391-4328-4BEA-D1ACB1C6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F34ED-6C77-5B47-6937-F4100DB3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CFCB-0C2E-8D06-732E-483753CD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05789-AD2F-E5FB-82AF-AF4EBEB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F70AB-EE6C-437A-C9B2-EFCB091F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EB606-3D4D-E032-1464-58CF8DC3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5B958-0586-821D-28BE-D2922E44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8F1D4-6090-7E0C-61D4-369925BA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A3BA-9A0A-318C-45C8-00B76EBE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7A26-F311-BF43-5C3C-502A4964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4B1F-C1D5-F3C3-BFB9-5DEFB882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F61B0-C7D5-CA97-2A4C-1058DEE6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9F71-181D-247E-46CD-0073D62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4138-7C69-B39C-5AAE-1873DDAA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59024-F8B7-C682-3535-3521888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DA93-825C-8EEA-BD44-87A2AF24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B472A6-1188-DDA9-B7CD-5551A9F87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EA8E6-E1C9-1C2A-DECB-1ACB6B2BC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4AD0-0868-A5FE-6315-C589E225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7661-3E4D-DC13-C48E-D3DF8502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AE14-FF83-0A7A-E9AF-D24C1E6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99D9-C0AA-B842-A69A-8266EE20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51C8-9866-8F44-D12B-2D6539DC0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C872-D0E2-FBD4-7F4C-59B2F278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A9937-79B1-4458-A912-60D5E35C3A2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09598-AECB-28CA-B83D-12D8093CA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72D0-1E7E-69AA-D93A-0B95EA10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77DA-8796-49BC-A87C-4F8667F59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7B2-2945-A79A-81FB-6B3F4385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1712"/>
          </a:xfrm>
        </p:spPr>
        <p:txBody>
          <a:bodyPr>
            <a:normAutofit fontScale="90000"/>
          </a:bodyPr>
          <a:lstStyle/>
          <a:p>
            <a:r>
              <a:rPr lang="en-US" dirty="0"/>
              <a:t>Fluidic System V3.0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BBBC9-C868-1462-B556-074CBC7D56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0F56-2DAF-1AC2-2306-D8DB8C3D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C9B6-6731-C525-25BE-065431BB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/>
          <a:lstStyle/>
          <a:p>
            <a:r>
              <a:rPr lang="en-US" dirty="0"/>
              <a:t>Drastically reduce stain volume needed</a:t>
            </a:r>
          </a:p>
          <a:p>
            <a:r>
              <a:rPr lang="en-US" dirty="0"/>
              <a:t>Increase repeatability</a:t>
            </a:r>
          </a:p>
          <a:p>
            <a:r>
              <a:rPr lang="en-US" dirty="0"/>
              <a:t>Increase channel capacity</a:t>
            </a:r>
          </a:p>
          <a:p>
            <a:r>
              <a:rPr lang="en-US" dirty="0"/>
              <a:t>Increase durability</a:t>
            </a:r>
          </a:p>
          <a:p>
            <a:r>
              <a:rPr lang="en-US" dirty="0"/>
              <a:t>Move liquid faster</a:t>
            </a:r>
          </a:p>
        </p:txBody>
      </p:sp>
    </p:spTree>
    <p:extLst>
      <p:ext uri="{BB962C8B-B14F-4D97-AF65-F5344CB8AC3E}">
        <p14:creationId xmlns:p14="http://schemas.microsoft.com/office/powerpoint/2010/main" val="215595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9817-C649-B49B-184D-55C642A5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 of V2.0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E518-53AD-304A-676D-29DE2D97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>
            <a:normAutofit/>
          </a:bodyPr>
          <a:lstStyle/>
          <a:p>
            <a:r>
              <a:rPr lang="en-US" sz="1800" dirty="0"/>
              <a:t>Pinch valve requires large ID tubing, in and out of it. Most of my dead volume exists in this region</a:t>
            </a:r>
          </a:p>
          <a:p>
            <a:r>
              <a:rPr lang="en-US" sz="1800" dirty="0"/>
              <a:t>Open source FAST micro-peristaltic pump can occasionally break. Especially the drive axle. </a:t>
            </a:r>
          </a:p>
          <a:p>
            <a:r>
              <a:rPr lang="en-US" sz="1800" dirty="0"/>
              <a:t>No speed feedback. Valve to valve variability exists and everything needs calibrated with the assumption that it remains constant over time. </a:t>
            </a:r>
          </a:p>
          <a:p>
            <a:r>
              <a:rPr lang="en-US" sz="1800" dirty="0"/>
              <a:t>Minor point, sound is loud from pump</a:t>
            </a:r>
          </a:p>
          <a:p>
            <a:r>
              <a:rPr lang="en-US" sz="1800" dirty="0"/>
              <a:t>Pinch valve controller is internally damaged and can be occasionally unstable</a:t>
            </a:r>
          </a:p>
          <a:p>
            <a:r>
              <a:rPr lang="en-US" sz="1800" dirty="0"/>
              <a:t>The FAST pumps max pressure is well under what pressure the fluidic device can handle. I could easily double the speed. With a large drain port diameter, I could increase it even further.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28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E7E-C3FA-20A3-7D6F-F9DA1959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>
            <a:normAutofit/>
          </a:bodyPr>
          <a:lstStyle/>
          <a:p>
            <a:r>
              <a:rPr lang="en-US" sz="3600" dirty="0"/>
              <a:t>Idealistic Fluidic System V3.0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DC1D-4328-54EB-9309-F68A1C6F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106"/>
            <a:ext cx="10515600" cy="4770857"/>
          </a:xfrm>
        </p:spPr>
        <p:txBody>
          <a:bodyPr>
            <a:normAutofit/>
          </a:bodyPr>
          <a:lstStyle/>
          <a:p>
            <a:r>
              <a:rPr lang="en-US" sz="1800" dirty="0" err="1"/>
              <a:t>Elve</a:t>
            </a:r>
            <a:r>
              <a:rPr lang="en-US" sz="1800" dirty="0"/>
              <a:t> flow has idealistic products due to their open-source friendly nature. </a:t>
            </a:r>
          </a:p>
          <a:p>
            <a:r>
              <a:rPr lang="en-US" sz="1800" dirty="0"/>
              <a:t>No noise</a:t>
            </a:r>
          </a:p>
          <a:p>
            <a:r>
              <a:rPr lang="en-US" sz="1800" dirty="0"/>
              <a:t>&gt;8 channels</a:t>
            </a:r>
          </a:p>
          <a:p>
            <a:r>
              <a:rPr lang="en-US" sz="1800" dirty="0"/>
              <a:t>Low transfer volumes</a:t>
            </a:r>
          </a:p>
          <a:p>
            <a:r>
              <a:rPr lang="en-US" sz="1800" dirty="0"/>
              <a:t>Easy to interact with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55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E862-82B0-E00A-FC8D-7EAFB470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94" y="60834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Elve</a:t>
            </a:r>
            <a:r>
              <a:rPr lang="en-US" dirty="0"/>
              <a:t> Flow parts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5A90A-9767-5317-7AFE-FD378A08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14" y="1125747"/>
            <a:ext cx="5053011" cy="2443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65BBB-63FF-B094-8A79-02FB8599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77" y="3942608"/>
            <a:ext cx="4916248" cy="2550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E8DEF0-BBAD-716E-3E8C-B40364D7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591" y="4781917"/>
            <a:ext cx="3717307" cy="16214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29F6E3-5010-6615-8C9E-BB2D67D8B32A}"/>
              </a:ext>
            </a:extLst>
          </p:cNvPr>
          <p:cNvSpPr txBox="1"/>
          <p:nvPr/>
        </p:nvSpPr>
        <p:spPr>
          <a:xfrm>
            <a:off x="364994" y="1199071"/>
            <a:ext cx="6309783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UART communication system to interface with Arduino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 valve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primary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secondary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</a:t>
            </a:r>
            <a:r>
              <a:rPr lang="en-US" sz="1100" dirty="0" err="1"/>
              <a:t>dapi</a:t>
            </a:r>
            <a:endParaRPr lang="en-US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blocking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bleach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1 PBS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6 direct conjugated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Flow rate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gas and vacuum lines for silent and constant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Tiny to large </a:t>
            </a:r>
            <a:r>
              <a:rPr lang="en-US" dirty="0" err="1"/>
              <a:t>reserviors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FDDCF-063C-3CE0-1BF1-950B72F10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96" y="4520691"/>
            <a:ext cx="15906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5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214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Fluidic System V3.0</vt:lpstr>
      <vt:lpstr>Goals</vt:lpstr>
      <vt:lpstr>Limitations of V2.0 system</vt:lpstr>
      <vt:lpstr>Idealistic Fluidic System V3.0</vt:lpstr>
      <vt:lpstr>Elve Flow parts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Fluidic System V3.0</dc:title>
  <dc:creator>michael anderson</dc:creator>
  <cp:lastModifiedBy>michael anderson</cp:lastModifiedBy>
  <cp:revision>1</cp:revision>
  <dcterms:created xsi:type="dcterms:W3CDTF">2023-02-22T17:44:38Z</dcterms:created>
  <dcterms:modified xsi:type="dcterms:W3CDTF">2023-02-22T17:50:48Z</dcterms:modified>
</cp:coreProperties>
</file>