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7/25/2022</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7/25/2022</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22709</TotalTime>
  <Words>802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Changelogs</vt:lpstr>
      <vt:lpstr>V3.1</vt:lpstr>
      <vt:lpstr>V 3.2</vt:lpstr>
      <vt:lpstr>V3.3 </vt:lpstr>
      <vt:lpstr>V3.4</vt:lpstr>
      <vt:lpstr>V3.5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16</cp:revision>
  <dcterms:created xsi:type="dcterms:W3CDTF">2022-06-17T13:05:13Z</dcterms:created>
  <dcterms:modified xsi:type="dcterms:W3CDTF">2022-07-25T14:54:19Z</dcterms:modified>
</cp:coreProperties>
</file>