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96F85-72F2-CBE8-99A9-C0764124D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C336D9-F621-79DA-C8F0-9479E5E70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EED7D-27F6-55F7-2F15-2C16C19B2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2F19-F778-44C2-A243-96501EB3D3C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1D433-91B9-6C76-31EC-91F49FA3B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F7A16-8A2E-CA74-E454-324440A9F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2BFB-995B-4803-BEE3-C6E3A1A64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4852C-760C-D6C8-80D9-6C06871D1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EA0CE1-011E-33CD-1C1A-E703D0E68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5FFD0-EDAC-528A-CDF2-395CE2722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2F19-F778-44C2-A243-96501EB3D3C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5BD39-C619-A5DC-BAAB-A322818AC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95DCA-1168-F391-A277-8FF7EFA17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2BFB-995B-4803-BEE3-C6E3A1A64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7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7A765B-E46F-E179-B961-72784A9416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3E7999-F371-337D-975A-1EF978980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1EB65-EDBD-DB55-2CED-004235119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2F19-F778-44C2-A243-96501EB3D3C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A201A-B54E-8EFE-4426-95EA389A0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05537-2981-38BA-FC66-A65479E4D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2BFB-995B-4803-BEE3-C6E3A1A64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12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DE04F-DB46-ACF8-FBB9-7F97F780D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ECC0-6EEC-9812-1787-1EA2ACBF1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DF3A5-046E-D0E3-11D0-5F0523C59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2F19-F778-44C2-A243-96501EB3D3C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A4CB2-8505-CD83-63F0-370DE6C0B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2CE69-F671-45F5-D8ED-76C466085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2BFB-995B-4803-BEE3-C6E3A1A64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04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E3AA1-7D7E-7576-0CFC-EA199F0E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029E6-347D-C1BC-764A-D3351DB81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36687-FFFF-12ED-6001-3E04384D5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2F19-F778-44C2-A243-96501EB3D3C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6160D-85C7-B200-B842-C8244E903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E15F7-0B2C-F8C0-D4D8-54D1356A1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2BFB-995B-4803-BEE3-C6E3A1A64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28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817A6-E524-ACBA-4EE2-46A5AE3D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84492-85DA-67F5-0749-46C0CFA04A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10EE71-6CDC-E0D5-9D1A-4AE60F3FD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B7C34-F003-30BC-90F5-2197A9824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2F19-F778-44C2-A243-96501EB3D3C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6B614-A490-1D86-5425-6450E74A7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5F1B0-C00B-422E-80B5-9DE9E8FFF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2BFB-995B-4803-BEE3-C6E3A1A64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51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67956-9987-C0D5-6163-246A94A5F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4C0C4-931E-28BB-77BB-C0A2F99DE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430914-2A06-E342-38A4-79C1F02C3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489BCE-7A72-8C4D-EE26-46CA98403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80B777-6C8E-3E44-525B-C08C6F5A2B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09A7E0-9333-2A14-8D21-BE1427FF3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2F19-F778-44C2-A243-96501EB3D3C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ABADB5-E86C-00A6-4F39-87B5E55E5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260143-89E2-0ADF-D179-F359C80C7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2BFB-995B-4803-BEE3-C6E3A1A64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00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D7C0C-3EC7-715C-AA03-8AFD01BA9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6D933C-9312-B7B7-3883-9B7D19F76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2F19-F778-44C2-A243-96501EB3D3C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6BAB01-E707-BAE2-00DF-1A062866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AE3741-4C62-6020-4A58-08A931C78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2BFB-995B-4803-BEE3-C6E3A1A64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998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9F6FBF-159C-CE16-7D90-336A13127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2F19-F778-44C2-A243-96501EB3D3C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D56FCD-4B76-F74F-9AD1-F7D048948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4BA2F-6473-B82F-851C-D821D83D3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2BFB-995B-4803-BEE3-C6E3A1A64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31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416A3-B2E1-7511-725F-F432FEFF3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8B180-D99D-2F75-A3A5-296FCEB95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D50351-06A4-EEAF-BE66-2CC7181A8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2BA2A-E612-A281-C8CC-75BDAE166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2F19-F778-44C2-A243-96501EB3D3C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3CF25-08B6-7E06-D9BF-1E4908483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FA186-B94B-1261-4C28-9F5E61946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2BFB-995B-4803-BEE3-C6E3A1A64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57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84704-B068-9972-3BD2-9785AF6EF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8C179D-E33E-127E-1F79-6F1B546F5E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2D511-3C7F-E286-0DB1-348DAE4C5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F1966-5677-C0F8-B2F5-976C83B68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2F19-F778-44C2-A243-96501EB3D3C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8278B-8D93-9623-62BA-2740E9B43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E99D00-F678-9970-1AA7-A45B3023D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2BFB-995B-4803-BEE3-C6E3A1A64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49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746E40-F00F-F04D-D328-E2C634770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FCDF0-BF2D-E17A-5735-AB5107CB1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67726-8639-ED03-257F-7653F2206C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32F19-F778-44C2-A243-96501EB3D3C9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A3F24-FA6E-60F9-F4DE-7A65D8506F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68904-7B92-33BA-8F48-8685A59732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E2BFB-995B-4803-BEE3-C6E3A1A64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82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0052B-3218-A00C-7373-4A1D86D9C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04845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General Kinetics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E9741C-65B6-B66B-60E7-D2026FA2F2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78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5CC4C-0012-E77C-C266-46CC470CD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3781"/>
          </a:xfrm>
        </p:spPr>
        <p:txBody>
          <a:bodyPr>
            <a:normAutofit fontScale="90000"/>
          </a:bodyPr>
          <a:lstStyle/>
          <a:p>
            <a:r>
              <a:rPr lang="en-US" dirty="0"/>
              <a:t>Parameters to modulate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8D3D5-734A-FB71-2CCA-C9EDA3BE1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3358"/>
            <a:ext cx="10515600" cy="1207699"/>
          </a:xfrm>
        </p:spPr>
        <p:txBody>
          <a:bodyPr>
            <a:normAutofit/>
          </a:bodyPr>
          <a:lstStyle/>
          <a:p>
            <a:r>
              <a:rPr lang="en-US" sz="1800" dirty="0"/>
              <a:t>Temp</a:t>
            </a:r>
          </a:p>
          <a:p>
            <a:r>
              <a:rPr lang="en-US" sz="1800" dirty="0"/>
              <a:t>pH</a:t>
            </a:r>
          </a:p>
          <a:p>
            <a:r>
              <a:rPr lang="en-US" sz="1800" dirty="0"/>
              <a:t>Ionic Strength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8AD4ED-02F0-DEBE-8A7A-E6C105A16B11}"/>
              </a:ext>
            </a:extLst>
          </p:cNvPr>
          <p:cNvSpPr txBox="1"/>
          <p:nvPr/>
        </p:nvSpPr>
        <p:spPr>
          <a:xfrm>
            <a:off x="838200" y="3265098"/>
            <a:ext cx="11171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Desired Ranges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Temp (20C and ~40C)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 (6.8, 7.4, 8.0)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Ionic Strength (173mM, 90mM, 31mM)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74D5A6-7041-BEE7-66FB-D476F6D26992}"/>
              </a:ext>
            </a:extLst>
          </p:cNvPr>
          <p:cNvSpPr txBox="1"/>
          <p:nvPr/>
        </p:nvSpPr>
        <p:spPr>
          <a:xfrm>
            <a:off x="838200" y="5141344"/>
            <a:ext cx="26474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Temp (2 slides)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 (3 slides)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Ionic strength (3 slides)</a:t>
            </a:r>
          </a:p>
        </p:txBody>
      </p:sp>
    </p:spTree>
    <p:extLst>
      <p:ext uri="{BB962C8B-B14F-4D97-AF65-F5344CB8AC3E}">
        <p14:creationId xmlns:p14="http://schemas.microsoft.com/office/powerpoint/2010/main" val="3765894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General Kinetics Overview</vt:lpstr>
      <vt:lpstr>Parameters to modulate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Kinetics Overview</dc:title>
  <dc:creator>michael anderson</dc:creator>
  <cp:lastModifiedBy>michael anderson</cp:lastModifiedBy>
  <cp:revision>1</cp:revision>
  <dcterms:created xsi:type="dcterms:W3CDTF">2024-01-08T16:02:01Z</dcterms:created>
  <dcterms:modified xsi:type="dcterms:W3CDTF">2024-01-08T16:02:13Z</dcterms:modified>
</cp:coreProperties>
</file>