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321-A4E5-ED2A-3BB3-8F173EE4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A0AE7-71E4-2F41-0CFE-BF71FE91F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380-DE9A-DF3C-FF03-66054CB4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14EC-F652-2C48-5AF9-C1B0D43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04DF-F52A-A2E6-0CF7-C0E6C4A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88D7-4323-9444-30A7-2EFB8D6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8120-8044-3475-B8CB-56EC6E41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F7F2-1AA0-151B-F34F-99207106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2A4-C4B9-419B-B500-24C05975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C4AB-2D8A-6BA4-CAC1-C82525EF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853C0-E4A1-ED1C-1859-3797BF1B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968E-FE2E-338C-BD39-01300C55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C5BB-4CF3-061E-C947-EADCA47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DAE1-C7B1-BD12-68EF-0B60C9EC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2EAA-2475-4E9A-6D60-0CD3D9BD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096B-0005-A870-55C9-047620A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CE10-99C2-E1EC-C704-2638028A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7107-01F8-2D80-B41F-2FA3A37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5150-359A-FBC2-0E6F-962B598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34C8-614B-9FE4-60A8-2D22B1A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F084-F73C-A173-E5BF-59BB2027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4563-8222-4778-6ECD-B1CF06C8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68B4-3EB6-67A7-A37D-9396B61D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F462-B06D-6A48-6F1C-5ED0B2E4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52A5-5D8C-72EA-BD59-7F235E5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BBD3-2C1C-49CA-C430-C695E8F9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5DFB-D97D-D473-7996-00CA7224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484EF-AEE1-45DC-6F3A-57EAC9AB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201F-6426-EDA9-54A0-023FE87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94DF2-5585-59C5-E453-7A032938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DD6B-BE29-B22C-FF81-09CD46D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323-A589-7B90-8556-1767AB90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3279-BD0C-8AE8-2623-8D1C0E71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8A05-C591-EBBE-6675-D77FC3E5C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8A85-7276-E0C5-3DD4-1FD0B5D7D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7CF1-3644-F399-F036-5E221E1A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6E7E5-EA20-3DBB-A3E4-045686F0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D1764-7B72-54D4-3248-8A923FB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3AAA-DF11-450D-8A05-EF1C48E4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064-00EB-A674-C715-4ED998CF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76A2-3DE5-044C-4379-08945FF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8EF6C-2AE3-575D-550D-7B35A8EC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86CA6-7D86-6970-A105-684497F8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DA2F7-82D5-8849-39F4-861B0CD2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6B74-CE27-578F-1208-E5B1D8B5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E54A-151A-D663-672F-A7AED039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2EF8-3EF8-D4C3-8574-65C75916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5846-5A59-ABFC-E39F-039D6E12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7FAD-AE70-A753-62EF-B7EFC5DC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7290-1CA3-47D4-538B-00BF35C7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D572-F304-A395-34A9-4C8EFF08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86F8-D417-407F-DFBB-E42D3659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9B43-0391-C184-E902-E6B8D11C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B8370-9123-FBCE-4ED1-EAB0B802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9255-1B96-39EE-33AE-919FF1FC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0698-9F41-4272-4B86-CF0B66C1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ABFC-9DD0-BBFF-3F50-4A88D866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1EED-F42C-312B-F2EC-ED3D9D8D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3C5AD-92AA-CE9F-0771-D4B8D96F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FD4D-25AF-1CF9-1EB1-5AD398B8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71A-30E6-4570-77C7-9C00287E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73AD-5A37-43D7-8081-6EE33BE15FD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0F02-C3C3-57AB-3DA9-9B5709BF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B647-51F7-362E-A77B-9F95870DF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CC5-0FE4-2834-7FD3-AE03C3E1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3856"/>
          </a:xfrm>
        </p:spPr>
        <p:txBody>
          <a:bodyPr/>
          <a:lstStyle/>
          <a:p>
            <a:r>
              <a:rPr lang="en-US" dirty="0"/>
              <a:t>Noise2Void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E2BA-4432-DA39-14CC-7C5D44F22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4C67-C874-A40D-FBC9-FFEA5EA7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/>
              <a:t>DAPI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F2E9-BEA6-8021-3847-83D1F14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" y="827418"/>
            <a:ext cx="10757140" cy="57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C227-6E56-67F0-38A0-A2BEAFA0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3" y="0"/>
            <a:ext cx="10515600" cy="971969"/>
          </a:xfrm>
        </p:spPr>
        <p:txBody>
          <a:bodyPr/>
          <a:lstStyle/>
          <a:p>
            <a:r>
              <a:rPr lang="en-US" dirty="0"/>
              <a:t>EPCAM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B6451-96E2-9029-3B40-B129D2A8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343"/>
            <a:ext cx="12192000" cy="60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AF1-0870-A997-DBE9-F6F28C09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0"/>
            <a:ext cx="10515600" cy="695924"/>
          </a:xfrm>
        </p:spPr>
        <p:txBody>
          <a:bodyPr/>
          <a:lstStyle/>
          <a:p>
            <a:r>
              <a:rPr lang="en-US" dirty="0"/>
              <a:t>A555_cycle1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D0CF3-CFDB-BB87-8CE6-0054FB98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86" y="0"/>
            <a:ext cx="7409255" cy="39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2EC98-3F94-B9C1-CE42-9DD2FAE4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2" y="3818234"/>
            <a:ext cx="10220865" cy="30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Noise2Void demo</vt:lpstr>
      <vt:lpstr>DAPI</vt:lpstr>
      <vt:lpstr>EPCAM</vt:lpstr>
      <vt:lpstr>A555_cycle1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Noise2Void demo</dc:title>
  <dc:creator>michael anderson</dc:creator>
  <cp:lastModifiedBy>michael anderson</cp:lastModifiedBy>
  <cp:revision>1</cp:revision>
  <dcterms:created xsi:type="dcterms:W3CDTF">2024-01-05T17:17:01Z</dcterms:created>
  <dcterms:modified xsi:type="dcterms:W3CDTF">2024-01-05T18:01:18Z</dcterms:modified>
</cp:coreProperties>
</file>