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9" d="100"/>
          <a:sy n="109" d="100"/>
        </p:scale>
        <p:origin x="6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1032B-23CD-401B-990C-9159E49D1053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8A5CE1-7B5E-4A02-BBA8-2B33A2B90A0C}">
      <dgm:prSet phldrT="[Text]"/>
      <dgm:spPr/>
      <dgm:t>
        <a:bodyPr/>
        <a:lstStyle/>
        <a:p>
          <a:r>
            <a:rPr lang="en-US" dirty="0"/>
            <a:t>Experiment Folder</a:t>
          </a:r>
        </a:p>
      </dgm:t>
    </dgm:pt>
    <dgm:pt modelId="{78910F4F-9EDF-47C5-ADDF-460B25947E6B}" type="parTrans" cxnId="{533B66F3-49BD-4AAC-89C2-A1A132AC767B}">
      <dgm:prSet/>
      <dgm:spPr/>
      <dgm:t>
        <a:bodyPr/>
        <a:lstStyle/>
        <a:p>
          <a:endParaRPr lang="en-US"/>
        </a:p>
      </dgm:t>
    </dgm:pt>
    <dgm:pt modelId="{6616E066-865A-4BC9-98C3-CC093491BEAC}" type="sibTrans" cxnId="{533B66F3-49BD-4AAC-89C2-A1A132AC767B}">
      <dgm:prSet/>
      <dgm:spPr/>
      <dgm:t>
        <a:bodyPr/>
        <a:lstStyle/>
        <a:p>
          <a:endParaRPr lang="en-US"/>
        </a:p>
      </dgm:t>
    </dgm:pt>
    <dgm:pt modelId="{59C4480F-EA89-4BEA-9666-8357D42A0611}">
      <dgm:prSet phldrT="[Text]"/>
      <dgm:spPr/>
      <dgm:t>
        <a:bodyPr/>
        <a:lstStyle/>
        <a:p>
          <a:r>
            <a:rPr lang="en-US" dirty="0"/>
            <a:t>Quick Tile</a:t>
          </a:r>
        </a:p>
      </dgm:t>
    </dgm:pt>
    <dgm:pt modelId="{487C6DCC-1484-4D34-87E8-65CB6B74D865}" type="parTrans" cxnId="{58183C84-BF52-4DBC-892E-8510F92755A2}">
      <dgm:prSet/>
      <dgm:spPr/>
      <dgm:t>
        <a:bodyPr/>
        <a:lstStyle/>
        <a:p>
          <a:endParaRPr lang="en-US"/>
        </a:p>
      </dgm:t>
    </dgm:pt>
    <dgm:pt modelId="{76857829-6F49-470E-BB9D-AB1A0B821C68}" type="sibTrans" cxnId="{58183C84-BF52-4DBC-892E-8510F92755A2}">
      <dgm:prSet custT="1"/>
      <dgm:spPr/>
      <dgm:t>
        <a:bodyPr/>
        <a:lstStyle/>
        <a:p>
          <a:pPr algn="l"/>
          <a:r>
            <a:rPr lang="en-US" sz="1400" dirty="0"/>
            <a:t>Contains all quick tiled images</a:t>
          </a:r>
        </a:p>
      </dgm:t>
    </dgm:pt>
    <dgm:pt modelId="{1A90AC7B-27E3-4379-8408-68468DAB2B10}">
      <dgm:prSet phldrT="[Text]"/>
      <dgm:spPr/>
      <dgm:t>
        <a:bodyPr/>
        <a:lstStyle/>
        <a:p>
          <a:r>
            <a:rPr lang="en-US" dirty="0"/>
            <a:t>DAPI</a:t>
          </a:r>
        </a:p>
      </dgm:t>
    </dgm:pt>
    <dgm:pt modelId="{856B9768-78B9-4861-91AD-053526392ED6}" type="parTrans" cxnId="{3BBD93A8-3259-4E84-B6AE-B9AF26AF7CE1}">
      <dgm:prSet/>
      <dgm:spPr/>
      <dgm:t>
        <a:bodyPr/>
        <a:lstStyle/>
        <a:p>
          <a:endParaRPr lang="en-US"/>
        </a:p>
      </dgm:t>
    </dgm:pt>
    <dgm:pt modelId="{D6DC1924-1679-4827-92C2-822D096A63F3}" type="sibTrans" cxnId="{3BBD93A8-3259-4E84-B6AE-B9AF26AF7CE1}">
      <dgm:prSet/>
      <dgm:spPr/>
      <dgm:t>
        <a:bodyPr/>
        <a:lstStyle/>
        <a:p>
          <a:endParaRPr lang="en-US" dirty="0"/>
        </a:p>
      </dgm:t>
    </dgm:pt>
    <dgm:pt modelId="{11030DF7-1FF9-4C82-B99F-90412CE23C7C}">
      <dgm:prSet phldrT="[Text]"/>
      <dgm:spPr/>
      <dgm:t>
        <a:bodyPr/>
        <a:lstStyle/>
        <a:p>
          <a:r>
            <a:rPr lang="en-US" dirty="0"/>
            <a:t>A488</a:t>
          </a:r>
        </a:p>
      </dgm:t>
    </dgm:pt>
    <dgm:pt modelId="{D0CEA76E-7D46-4133-AE72-066A44911C68}" type="parTrans" cxnId="{39D4661A-AFE2-4B80-800C-CC0A11E988EC}">
      <dgm:prSet/>
      <dgm:spPr/>
      <dgm:t>
        <a:bodyPr/>
        <a:lstStyle/>
        <a:p>
          <a:endParaRPr lang="en-US"/>
        </a:p>
      </dgm:t>
    </dgm:pt>
    <dgm:pt modelId="{5D7245C6-32B8-48F1-9CE3-4E11C588D9D6}" type="sibTrans" cxnId="{39D4661A-AFE2-4B80-800C-CC0A11E988EC}">
      <dgm:prSet/>
      <dgm:spPr/>
      <dgm:t>
        <a:bodyPr/>
        <a:lstStyle/>
        <a:p>
          <a:endParaRPr lang="en-US"/>
        </a:p>
      </dgm:t>
    </dgm:pt>
    <dgm:pt modelId="{0535ECB9-90F7-470C-89A5-97758913E811}">
      <dgm:prSet phldrT="[Text]"/>
      <dgm:spPr/>
      <dgm:t>
        <a:bodyPr/>
        <a:lstStyle/>
        <a:p>
          <a:r>
            <a:rPr lang="en-US" dirty="0"/>
            <a:t>A555</a:t>
          </a:r>
        </a:p>
      </dgm:t>
    </dgm:pt>
    <dgm:pt modelId="{21256580-7E72-43AD-9E23-A926A85EFE3A}" type="parTrans" cxnId="{F75A5825-F7C5-4B46-AACF-54E1A82E62C3}">
      <dgm:prSet/>
      <dgm:spPr/>
      <dgm:t>
        <a:bodyPr/>
        <a:lstStyle/>
        <a:p>
          <a:endParaRPr lang="en-US"/>
        </a:p>
      </dgm:t>
    </dgm:pt>
    <dgm:pt modelId="{9F6E4818-2C60-4745-AA27-52721FC5223A}" type="sibTrans" cxnId="{F75A5825-F7C5-4B46-AACF-54E1A82E62C3}">
      <dgm:prSet/>
      <dgm:spPr/>
      <dgm:t>
        <a:bodyPr/>
        <a:lstStyle/>
        <a:p>
          <a:endParaRPr lang="en-US"/>
        </a:p>
      </dgm:t>
    </dgm:pt>
    <dgm:pt modelId="{1C13E089-8F4A-4F20-B77C-1AA54124BBCE}">
      <dgm:prSet phldrT="[Text]"/>
      <dgm:spPr/>
      <dgm:t>
        <a:bodyPr/>
        <a:lstStyle/>
        <a:p>
          <a:r>
            <a:rPr lang="en-US" dirty="0"/>
            <a:t>A647</a:t>
          </a:r>
        </a:p>
      </dgm:t>
    </dgm:pt>
    <dgm:pt modelId="{88049134-026C-4750-8A52-E4CAAA380B1F}" type="parTrans" cxnId="{4FD152E9-D663-4E6E-965E-727D45A98632}">
      <dgm:prSet/>
      <dgm:spPr/>
      <dgm:t>
        <a:bodyPr/>
        <a:lstStyle/>
        <a:p>
          <a:endParaRPr lang="en-US"/>
        </a:p>
      </dgm:t>
    </dgm:pt>
    <dgm:pt modelId="{3314E66A-47AF-4D3B-B0FC-8FC259ABB487}" type="sibTrans" cxnId="{4FD152E9-D663-4E6E-965E-727D45A98632}">
      <dgm:prSet/>
      <dgm:spPr/>
      <dgm:t>
        <a:bodyPr/>
        <a:lstStyle/>
        <a:p>
          <a:endParaRPr lang="en-US"/>
        </a:p>
      </dgm:t>
    </dgm:pt>
    <dgm:pt modelId="{132EB76A-8726-460D-93FE-E16642B1C5C0}">
      <dgm:prSet phldrT="[Text]"/>
      <dgm:spPr/>
      <dgm:t>
        <a:bodyPr/>
        <a:lstStyle/>
        <a:p>
          <a:r>
            <a:rPr lang="en-US" dirty="0"/>
            <a:t>Stain</a:t>
          </a:r>
        </a:p>
      </dgm:t>
    </dgm:pt>
    <dgm:pt modelId="{CDB499F4-5866-42C6-9868-5BF201354BF2}" type="parTrans" cxnId="{4687CE11-FEC3-4DF8-A667-D2B10980B540}">
      <dgm:prSet/>
      <dgm:spPr/>
      <dgm:t>
        <a:bodyPr/>
        <a:lstStyle/>
        <a:p>
          <a:endParaRPr lang="en-US"/>
        </a:p>
      </dgm:t>
    </dgm:pt>
    <dgm:pt modelId="{2CAB26C5-5545-41CD-88FD-579EB633FF3F}" type="sibTrans" cxnId="{4687CE11-FEC3-4DF8-A667-D2B10980B540}">
      <dgm:prSet/>
      <dgm:spPr/>
      <dgm:t>
        <a:bodyPr/>
        <a:lstStyle/>
        <a:p>
          <a:endParaRPr lang="en-US"/>
        </a:p>
      </dgm:t>
    </dgm:pt>
    <dgm:pt modelId="{4E55A449-2F54-4BED-A6E1-3E84F6E09C80}">
      <dgm:prSet phldrT="[Text]"/>
      <dgm:spPr/>
      <dgm:t>
        <a:bodyPr/>
        <a:lstStyle/>
        <a:p>
          <a:r>
            <a:rPr lang="en-US" dirty="0"/>
            <a:t>cy_1</a:t>
          </a:r>
        </a:p>
      </dgm:t>
    </dgm:pt>
    <dgm:pt modelId="{796D6803-CD56-4A32-B452-64372ED71DB0}" type="parTrans" cxnId="{576A4C6B-032E-455E-BE0A-4669BED3E5F2}">
      <dgm:prSet/>
      <dgm:spPr/>
      <dgm:t>
        <a:bodyPr/>
        <a:lstStyle/>
        <a:p>
          <a:endParaRPr lang="en-US"/>
        </a:p>
      </dgm:t>
    </dgm:pt>
    <dgm:pt modelId="{98A7CA43-E162-4ED7-8916-57C42CC8390F}" type="sibTrans" cxnId="{576A4C6B-032E-455E-BE0A-4669BED3E5F2}">
      <dgm:prSet/>
      <dgm:spPr/>
      <dgm:t>
        <a:bodyPr/>
        <a:lstStyle/>
        <a:p>
          <a:endParaRPr lang="en-US"/>
        </a:p>
      </dgm:t>
    </dgm:pt>
    <dgm:pt modelId="{ABEBAE0E-9C59-4A45-8123-E922664A4C60}">
      <dgm:prSet phldrT="[Text]"/>
      <dgm:spPr/>
      <dgm:t>
        <a:bodyPr/>
        <a:lstStyle/>
        <a:p>
          <a:r>
            <a:rPr lang="en-US" dirty="0"/>
            <a:t>cy_2</a:t>
          </a:r>
        </a:p>
      </dgm:t>
    </dgm:pt>
    <dgm:pt modelId="{71D6EBC9-3001-40A9-9A1E-68B56B6CF976}" type="parTrans" cxnId="{93E143FE-3AAE-484B-B5A1-C047C1F1710D}">
      <dgm:prSet/>
      <dgm:spPr/>
      <dgm:t>
        <a:bodyPr/>
        <a:lstStyle/>
        <a:p>
          <a:endParaRPr lang="en-US"/>
        </a:p>
      </dgm:t>
    </dgm:pt>
    <dgm:pt modelId="{276DB336-4EC6-493E-BABC-B8D80BEE283E}" type="sibTrans" cxnId="{93E143FE-3AAE-484B-B5A1-C047C1F1710D}">
      <dgm:prSet/>
      <dgm:spPr/>
      <dgm:t>
        <a:bodyPr/>
        <a:lstStyle/>
        <a:p>
          <a:endParaRPr lang="en-US"/>
        </a:p>
      </dgm:t>
    </dgm:pt>
    <dgm:pt modelId="{9A7B9B89-1C00-4660-BFEB-1EEEDAE13F56}">
      <dgm:prSet phldrT="[Text]"/>
      <dgm:spPr/>
      <dgm:t>
        <a:bodyPr/>
        <a:lstStyle/>
        <a:p>
          <a:r>
            <a:rPr lang="en-US" dirty="0"/>
            <a:t>Tiles</a:t>
          </a:r>
        </a:p>
      </dgm:t>
    </dgm:pt>
    <dgm:pt modelId="{6FB54591-C776-4EAD-98B3-024FCD720AE9}" type="parTrans" cxnId="{1B0EE9E1-38AD-479A-8CD4-21037FAB920A}">
      <dgm:prSet/>
      <dgm:spPr/>
      <dgm:t>
        <a:bodyPr/>
        <a:lstStyle/>
        <a:p>
          <a:endParaRPr lang="en-US"/>
        </a:p>
      </dgm:t>
    </dgm:pt>
    <dgm:pt modelId="{0220B0EB-FB0D-49F2-955B-0EB3C2F206AA}" type="sibTrans" cxnId="{1B0EE9E1-38AD-479A-8CD4-21037FAB920A}">
      <dgm:prSet/>
      <dgm:spPr/>
      <dgm:t>
        <a:bodyPr/>
        <a:lstStyle/>
        <a:p>
          <a:pPr algn="l"/>
          <a:r>
            <a:rPr lang="en-US" dirty="0"/>
            <a:t>Each image is individually saved</a:t>
          </a:r>
        </a:p>
      </dgm:t>
    </dgm:pt>
    <dgm:pt modelId="{1E7E690A-CAD0-4718-9E88-60789A6BFB6F}">
      <dgm:prSet phldrT="[Text]"/>
      <dgm:spPr/>
      <dgm:t>
        <a:bodyPr/>
        <a:lstStyle/>
        <a:p>
          <a:r>
            <a:rPr lang="en-US" dirty="0"/>
            <a:t>Bleach</a:t>
          </a:r>
        </a:p>
      </dgm:t>
    </dgm:pt>
    <dgm:pt modelId="{C2C9DF5D-64E3-4B8F-BDAD-2841AC8FACE9}" type="parTrans" cxnId="{C8997448-A6B4-47DA-A4B4-75940B8D62A0}">
      <dgm:prSet/>
      <dgm:spPr/>
      <dgm:t>
        <a:bodyPr/>
        <a:lstStyle/>
        <a:p>
          <a:endParaRPr lang="en-US"/>
        </a:p>
      </dgm:t>
    </dgm:pt>
    <dgm:pt modelId="{CFA3EA48-1929-4520-B78B-93F33004A96C}" type="sibTrans" cxnId="{C8997448-A6B4-47DA-A4B4-75940B8D62A0}">
      <dgm:prSet/>
      <dgm:spPr/>
      <dgm:t>
        <a:bodyPr/>
        <a:lstStyle/>
        <a:p>
          <a:endParaRPr lang="en-US"/>
        </a:p>
      </dgm:t>
    </dgm:pt>
    <dgm:pt modelId="{F7A986FD-5536-44C6-8BB3-8D22A212BF7D}">
      <dgm:prSet phldrT="[Text]"/>
      <dgm:spPr/>
      <dgm:t>
        <a:bodyPr/>
        <a:lstStyle/>
        <a:p>
          <a:r>
            <a:rPr lang="en-US" dirty="0"/>
            <a:t>cy_3</a:t>
          </a:r>
        </a:p>
      </dgm:t>
    </dgm:pt>
    <dgm:pt modelId="{1D1F92DF-149E-43F0-8464-5EE7E4989D35}" type="parTrans" cxnId="{62D588C1-26EC-497D-B6C6-C8227031332B}">
      <dgm:prSet/>
      <dgm:spPr/>
      <dgm:t>
        <a:bodyPr/>
        <a:lstStyle/>
        <a:p>
          <a:endParaRPr lang="en-US"/>
        </a:p>
      </dgm:t>
    </dgm:pt>
    <dgm:pt modelId="{9E99CE89-41EB-489B-9417-5A3A06BE3BC4}" type="sibTrans" cxnId="{62D588C1-26EC-497D-B6C6-C8227031332B}">
      <dgm:prSet/>
      <dgm:spPr/>
      <dgm:t>
        <a:bodyPr/>
        <a:lstStyle/>
        <a:p>
          <a:endParaRPr lang="en-US"/>
        </a:p>
      </dgm:t>
    </dgm:pt>
    <dgm:pt modelId="{B8437945-A1E9-4F59-8ACD-D74FFF2545CF}">
      <dgm:prSet/>
      <dgm:spPr/>
      <dgm:t>
        <a:bodyPr/>
        <a:lstStyle/>
        <a:p>
          <a:r>
            <a:rPr lang="en-US" dirty="0"/>
            <a:t>Focused</a:t>
          </a:r>
        </a:p>
      </dgm:t>
    </dgm:pt>
    <dgm:pt modelId="{824F95C8-3AF2-433E-AC68-FCD6E11D262E}" type="parTrans" cxnId="{0FD61D7B-8B75-48D4-BB92-868027E632A6}">
      <dgm:prSet/>
      <dgm:spPr/>
      <dgm:t>
        <a:bodyPr/>
        <a:lstStyle/>
        <a:p>
          <a:endParaRPr lang="en-US"/>
        </a:p>
      </dgm:t>
    </dgm:pt>
    <dgm:pt modelId="{715D7F2C-3016-448C-A8A5-1033127A3BD6}" type="sibTrans" cxnId="{0FD61D7B-8B75-48D4-BB92-868027E632A6}">
      <dgm:prSet/>
      <dgm:spPr/>
      <dgm:t>
        <a:bodyPr/>
        <a:lstStyle/>
        <a:p>
          <a:r>
            <a:rPr lang="en-US" dirty="0"/>
            <a:t>In focus reconstructed tiles</a:t>
          </a:r>
        </a:p>
      </dgm:t>
    </dgm:pt>
    <dgm:pt modelId="{386E3BB0-6A2D-4AD2-B573-23A925F94A2C}">
      <dgm:prSet/>
      <dgm:spPr/>
      <dgm:t>
        <a:bodyPr/>
        <a:lstStyle/>
        <a:p>
          <a:r>
            <a:rPr lang="en-US" dirty="0" err="1"/>
            <a:t>Numpy</a:t>
          </a:r>
          <a:endParaRPr lang="en-US" dirty="0"/>
        </a:p>
      </dgm:t>
    </dgm:pt>
    <dgm:pt modelId="{4C5FDF77-14CF-4EC8-9984-E87F331F713C}" type="parTrans" cxnId="{70CA9835-9F60-4FF5-832D-3508DF4AFA04}">
      <dgm:prSet/>
      <dgm:spPr/>
      <dgm:t>
        <a:bodyPr/>
        <a:lstStyle/>
        <a:p>
          <a:endParaRPr lang="en-US"/>
        </a:p>
      </dgm:t>
    </dgm:pt>
    <dgm:pt modelId="{7BCD2A4A-8E3D-484A-9D88-B1F0FEC03507}" type="sibTrans" cxnId="{70CA9835-9F60-4FF5-832D-3508DF4AFA04}">
      <dgm:prSet/>
      <dgm:spPr/>
      <dgm:t>
        <a:bodyPr/>
        <a:lstStyle/>
        <a:p>
          <a:r>
            <a:rPr lang="en-US" dirty="0" err="1"/>
            <a:t>Numpy</a:t>
          </a:r>
          <a:r>
            <a:rPr lang="en-US" dirty="0"/>
            <a:t> arrays for focus map and exposures</a:t>
          </a:r>
        </a:p>
      </dgm:t>
    </dgm:pt>
    <dgm:pt modelId="{DCF578A4-1BE3-4758-B529-EA01B200E92F}">
      <dgm:prSet/>
      <dgm:spPr/>
      <dgm:t>
        <a:bodyPr/>
        <a:lstStyle/>
        <a:p>
          <a:r>
            <a:rPr lang="en-US" dirty="0" err="1"/>
            <a:t>Mcmicro</a:t>
          </a:r>
          <a:endParaRPr lang="en-US" dirty="0"/>
        </a:p>
      </dgm:t>
    </dgm:pt>
    <dgm:pt modelId="{2A68AD6D-9860-4034-AA97-B6567BEEA927}" type="parTrans" cxnId="{80B6968C-00F6-4279-8F74-58ACFB7DA29C}">
      <dgm:prSet/>
      <dgm:spPr/>
      <dgm:t>
        <a:bodyPr/>
        <a:lstStyle/>
        <a:p>
          <a:endParaRPr lang="en-US"/>
        </a:p>
      </dgm:t>
    </dgm:pt>
    <dgm:pt modelId="{AB29DBAD-3046-40CA-97C3-99F949A36209}" type="sibTrans" cxnId="{80B6968C-00F6-4279-8F74-58ACFB7DA29C}">
      <dgm:prSet/>
      <dgm:spPr/>
      <dgm:t>
        <a:bodyPr/>
        <a:lstStyle/>
        <a:p>
          <a:r>
            <a:rPr lang="en-US" dirty="0" err="1"/>
            <a:t>Mcmicro</a:t>
          </a:r>
          <a:r>
            <a:rPr lang="en-US"/>
            <a:t> input </a:t>
          </a:r>
          <a:r>
            <a:rPr lang="en-US" dirty="0"/>
            <a:t>data</a:t>
          </a:r>
        </a:p>
      </dgm:t>
    </dgm:pt>
    <dgm:pt modelId="{1C69EE7A-807C-4C48-8939-895793841BD9}" type="pres">
      <dgm:prSet presAssocID="{69D1032B-23CD-401B-990C-9159E49D10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7231FF3-8B89-4EC6-8D91-350E08DD6A9A}" type="pres">
      <dgm:prSet presAssocID="{0E8A5CE1-7B5E-4A02-BBA8-2B33A2B90A0C}" presName="hierRoot1" presStyleCnt="0">
        <dgm:presLayoutVars>
          <dgm:hierBranch val="init"/>
        </dgm:presLayoutVars>
      </dgm:prSet>
      <dgm:spPr/>
    </dgm:pt>
    <dgm:pt modelId="{FDDB6362-2732-4735-A078-CB67C6B3078B}" type="pres">
      <dgm:prSet presAssocID="{0E8A5CE1-7B5E-4A02-BBA8-2B33A2B90A0C}" presName="rootComposite1" presStyleCnt="0"/>
      <dgm:spPr/>
    </dgm:pt>
    <dgm:pt modelId="{4AE88BB1-5FC3-4FC6-831F-4EC2D1CD8A9E}" type="pres">
      <dgm:prSet presAssocID="{0E8A5CE1-7B5E-4A02-BBA8-2B33A2B90A0C}" presName="rootText1" presStyleLbl="node0" presStyleIdx="0" presStyleCnt="1">
        <dgm:presLayoutVars>
          <dgm:chMax/>
          <dgm:chPref val="3"/>
        </dgm:presLayoutVars>
      </dgm:prSet>
      <dgm:spPr/>
    </dgm:pt>
    <dgm:pt modelId="{3DE32E9D-DA12-4EB5-9010-0838C4639AA2}" type="pres">
      <dgm:prSet presAssocID="{0E8A5CE1-7B5E-4A02-BBA8-2B33A2B90A0C}" presName="titleText1" presStyleLbl="fgAcc0" presStyleIdx="0" presStyleCnt="1">
        <dgm:presLayoutVars>
          <dgm:chMax val="0"/>
          <dgm:chPref val="0"/>
        </dgm:presLayoutVars>
      </dgm:prSet>
      <dgm:spPr/>
    </dgm:pt>
    <dgm:pt modelId="{5FD36EAE-3C1B-401E-BBF0-72799973ACE4}" type="pres">
      <dgm:prSet presAssocID="{0E8A5CE1-7B5E-4A02-BBA8-2B33A2B90A0C}" presName="rootConnector1" presStyleLbl="node1" presStyleIdx="0" presStyleCnt="14"/>
      <dgm:spPr/>
    </dgm:pt>
    <dgm:pt modelId="{D5D9CEA2-C432-4834-935A-EAB7A15540C0}" type="pres">
      <dgm:prSet presAssocID="{0E8A5CE1-7B5E-4A02-BBA8-2B33A2B90A0C}" presName="hierChild2" presStyleCnt="0"/>
      <dgm:spPr/>
    </dgm:pt>
    <dgm:pt modelId="{21D37559-9DE5-4D44-BACA-4636A405A464}" type="pres">
      <dgm:prSet presAssocID="{487C6DCC-1484-4D34-87E8-65CB6B74D865}" presName="Name37" presStyleLbl="parChTrans1D2" presStyleIdx="0" presStyleCnt="7"/>
      <dgm:spPr/>
    </dgm:pt>
    <dgm:pt modelId="{360DB32B-363B-48F8-827E-433CAB4D039C}" type="pres">
      <dgm:prSet presAssocID="{59C4480F-EA89-4BEA-9666-8357D42A0611}" presName="hierRoot2" presStyleCnt="0">
        <dgm:presLayoutVars>
          <dgm:hierBranch val="init"/>
        </dgm:presLayoutVars>
      </dgm:prSet>
      <dgm:spPr/>
    </dgm:pt>
    <dgm:pt modelId="{70E2E744-5E3B-42C7-8D98-2669B02BEBE2}" type="pres">
      <dgm:prSet presAssocID="{59C4480F-EA89-4BEA-9666-8357D42A0611}" presName="rootComposite" presStyleCnt="0"/>
      <dgm:spPr/>
    </dgm:pt>
    <dgm:pt modelId="{8E76F066-6C77-4E75-B4FC-9511995F26E0}" type="pres">
      <dgm:prSet presAssocID="{59C4480F-EA89-4BEA-9666-8357D42A0611}" presName="rootText" presStyleLbl="node1" presStyleIdx="0" presStyleCnt="14">
        <dgm:presLayoutVars>
          <dgm:chMax/>
          <dgm:chPref val="3"/>
        </dgm:presLayoutVars>
      </dgm:prSet>
      <dgm:spPr/>
    </dgm:pt>
    <dgm:pt modelId="{23A5FF22-1D76-4F9D-9DC8-99AA04427688}" type="pres">
      <dgm:prSet presAssocID="{59C4480F-EA89-4BEA-9666-8357D42A0611}" presName="titleText2" presStyleLbl="fgAcc1" presStyleIdx="0" presStyleCnt="14" custScaleX="111298" custScaleY="287032" custLinFactNeighborX="-11310" custLinFactNeighborY="82425">
        <dgm:presLayoutVars>
          <dgm:chMax val="0"/>
          <dgm:chPref val="0"/>
        </dgm:presLayoutVars>
      </dgm:prSet>
      <dgm:spPr/>
    </dgm:pt>
    <dgm:pt modelId="{896B6B75-4C39-4BCA-B88C-C8ABDF7EE300}" type="pres">
      <dgm:prSet presAssocID="{59C4480F-EA89-4BEA-9666-8357D42A0611}" presName="rootConnector" presStyleLbl="node2" presStyleIdx="0" presStyleCnt="0"/>
      <dgm:spPr/>
    </dgm:pt>
    <dgm:pt modelId="{D1CF356B-1E1B-4B93-A32F-3202D9C19D86}" type="pres">
      <dgm:prSet presAssocID="{59C4480F-EA89-4BEA-9666-8357D42A0611}" presName="hierChild4" presStyleCnt="0"/>
      <dgm:spPr/>
    </dgm:pt>
    <dgm:pt modelId="{69FD6701-CB81-4447-839F-A6E12EBF8585}" type="pres">
      <dgm:prSet presAssocID="{59C4480F-EA89-4BEA-9666-8357D42A0611}" presName="hierChild5" presStyleCnt="0"/>
      <dgm:spPr/>
    </dgm:pt>
    <dgm:pt modelId="{A4B9E23F-EFCC-45A8-866B-31F65AF72579}" type="pres">
      <dgm:prSet presAssocID="{2A68AD6D-9860-4034-AA97-B6567BEEA927}" presName="Name37" presStyleLbl="parChTrans1D2" presStyleIdx="1" presStyleCnt="7"/>
      <dgm:spPr/>
    </dgm:pt>
    <dgm:pt modelId="{B9DDF51E-45C3-482F-B086-33C98450E93C}" type="pres">
      <dgm:prSet presAssocID="{DCF578A4-1BE3-4758-B529-EA01B200E92F}" presName="hierRoot2" presStyleCnt="0">
        <dgm:presLayoutVars>
          <dgm:hierBranch val="init"/>
        </dgm:presLayoutVars>
      </dgm:prSet>
      <dgm:spPr/>
    </dgm:pt>
    <dgm:pt modelId="{30B5B32B-EC56-4386-A09F-30F71C8524F7}" type="pres">
      <dgm:prSet presAssocID="{DCF578A4-1BE3-4758-B529-EA01B200E92F}" presName="rootComposite" presStyleCnt="0"/>
      <dgm:spPr/>
    </dgm:pt>
    <dgm:pt modelId="{63113784-90C7-4BC6-B1B4-7508E8078CC5}" type="pres">
      <dgm:prSet presAssocID="{DCF578A4-1BE3-4758-B529-EA01B200E92F}" presName="rootText" presStyleLbl="node1" presStyleIdx="1" presStyleCnt="14">
        <dgm:presLayoutVars>
          <dgm:chMax/>
          <dgm:chPref val="3"/>
        </dgm:presLayoutVars>
      </dgm:prSet>
      <dgm:spPr/>
    </dgm:pt>
    <dgm:pt modelId="{5DDDA7F8-099B-4942-870A-A1589194340E}" type="pres">
      <dgm:prSet presAssocID="{DCF578A4-1BE3-4758-B529-EA01B200E92F}" presName="titleText2" presStyleLbl="fgAcc1" presStyleIdx="1" presStyleCnt="14">
        <dgm:presLayoutVars>
          <dgm:chMax val="0"/>
          <dgm:chPref val="0"/>
        </dgm:presLayoutVars>
      </dgm:prSet>
      <dgm:spPr/>
    </dgm:pt>
    <dgm:pt modelId="{722AB1DD-EB85-47BC-A36A-A5DC53D82AA8}" type="pres">
      <dgm:prSet presAssocID="{DCF578A4-1BE3-4758-B529-EA01B200E92F}" presName="rootConnector" presStyleLbl="node2" presStyleIdx="0" presStyleCnt="0"/>
      <dgm:spPr/>
    </dgm:pt>
    <dgm:pt modelId="{2ACB5D92-C04F-4A1E-8CD5-428C4EB0DEB3}" type="pres">
      <dgm:prSet presAssocID="{DCF578A4-1BE3-4758-B529-EA01B200E92F}" presName="hierChild4" presStyleCnt="0"/>
      <dgm:spPr/>
    </dgm:pt>
    <dgm:pt modelId="{3A85EE8B-F6B8-42BF-A337-F006552E2D62}" type="pres">
      <dgm:prSet presAssocID="{DCF578A4-1BE3-4758-B529-EA01B200E92F}" presName="hierChild5" presStyleCnt="0"/>
      <dgm:spPr/>
    </dgm:pt>
    <dgm:pt modelId="{72D81A41-C5CD-4EC7-A20D-79AC46B7B7CF}" type="pres">
      <dgm:prSet presAssocID="{4C5FDF77-14CF-4EC8-9984-E87F331F713C}" presName="Name37" presStyleLbl="parChTrans1D2" presStyleIdx="2" presStyleCnt="7"/>
      <dgm:spPr/>
    </dgm:pt>
    <dgm:pt modelId="{9B3EBDAF-82D7-4B2E-BDC8-5E4888DDF8BF}" type="pres">
      <dgm:prSet presAssocID="{386E3BB0-6A2D-4AD2-B573-23A925F94A2C}" presName="hierRoot2" presStyleCnt="0">
        <dgm:presLayoutVars>
          <dgm:hierBranch val="init"/>
        </dgm:presLayoutVars>
      </dgm:prSet>
      <dgm:spPr/>
    </dgm:pt>
    <dgm:pt modelId="{1FCFAE6A-1D03-424F-82AE-13306FB56908}" type="pres">
      <dgm:prSet presAssocID="{386E3BB0-6A2D-4AD2-B573-23A925F94A2C}" presName="rootComposite" presStyleCnt="0"/>
      <dgm:spPr/>
    </dgm:pt>
    <dgm:pt modelId="{0C12107F-41D4-4DFC-B4A4-1A81BB298E5B}" type="pres">
      <dgm:prSet presAssocID="{386E3BB0-6A2D-4AD2-B573-23A925F94A2C}" presName="rootText" presStyleLbl="node1" presStyleIdx="2" presStyleCnt="14">
        <dgm:presLayoutVars>
          <dgm:chMax/>
          <dgm:chPref val="3"/>
        </dgm:presLayoutVars>
      </dgm:prSet>
      <dgm:spPr/>
    </dgm:pt>
    <dgm:pt modelId="{3B3DB5D1-A977-429D-B85F-44B08C9097E0}" type="pres">
      <dgm:prSet presAssocID="{386E3BB0-6A2D-4AD2-B573-23A925F94A2C}" presName="titleText2" presStyleLbl="fgAcc1" presStyleIdx="2" presStyleCnt="14" custScaleX="110171" custScaleY="157101" custLinFactNeighborX="-12251" custLinFactNeighborY="25555">
        <dgm:presLayoutVars>
          <dgm:chMax val="0"/>
          <dgm:chPref val="0"/>
        </dgm:presLayoutVars>
      </dgm:prSet>
      <dgm:spPr/>
    </dgm:pt>
    <dgm:pt modelId="{C5AA7DD0-5158-4831-8E70-4C4FF2AFC575}" type="pres">
      <dgm:prSet presAssocID="{386E3BB0-6A2D-4AD2-B573-23A925F94A2C}" presName="rootConnector" presStyleLbl="node2" presStyleIdx="0" presStyleCnt="0"/>
      <dgm:spPr/>
    </dgm:pt>
    <dgm:pt modelId="{7CE84454-1DAF-436D-A56A-F7A5C99A4568}" type="pres">
      <dgm:prSet presAssocID="{386E3BB0-6A2D-4AD2-B573-23A925F94A2C}" presName="hierChild4" presStyleCnt="0"/>
      <dgm:spPr/>
    </dgm:pt>
    <dgm:pt modelId="{E289C459-FB09-4860-AE2E-FFCE19CACC83}" type="pres">
      <dgm:prSet presAssocID="{386E3BB0-6A2D-4AD2-B573-23A925F94A2C}" presName="hierChild5" presStyleCnt="0"/>
      <dgm:spPr/>
    </dgm:pt>
    <dgm:pt modelId="{B35614C4-8A5F-484A-B701-053E7C6ABB28}" type="pres">
      <dgm:prSet presAssocID="{856B9768-78B9-4861-91AD-053526392ED6}" presName="Name37" presStyleLbl="parChTrans1D2" presStyleIdx="3" presStyleCnt="7"/>
      <dgm:spPr/>
    </dgm:pt>
    <dgm:pt modelId="{03BFF13F-A950-48A5-A70B-5CCB2E78A988}" type="pres">
      <dgm:prSet presAssocID="{1A90AC7B-27E3-4379-8408-68468DAB2B10}" presName="hierRoot2" presStyleCnt="0">
        <dgm:presLayoutVars>
          <dgm:hierBranch val="init"/>
        </dgm:presLayoutVars>
      </dgm:prSet>
      <dgm:spPr/>
    </dgm:pt>
    <dgm:pt modelId="{BCF30527-9B43-4172-99A8-10914455E8C0}" type="pres">
      <dgm:prSet presAssocID="{1A90AC7B-27E3-4379-8408-68468DAB2B10}" presName="rootComposite" presStyleCnt="0"/>
      <dgm:spPr/>
    </dgm:pt>
    <dgm:pt modelId="{EFA9F0B3-8231-47B9-9137-5189FE2ABB55}" type="pres">
      <dgm:prSet presAssocID="{1A90AC7B-27E3-4379-8408-68468DAB2B10}" presName="rootText" presStyleLbl="node1" presStyleIdx="3" presStyleCnt="14">
        <dgm:presLayoutVars>
          <dgm:chMax/>
          <dgm:chPref val="3"/>
        </dgm:presLayoutVars>
      </dgm:prSet>
      <dgm:spPr/>
    </dgm:pt>
    <dgm:pt modelId="{1DF30EDE-B6C6-484D-8A7A-8B50AE3E34F0}" type="pres">
      <dgm:prSet presAssocID="{1A90AC7B-27E3-4379-8408-68468DAB2B10}" presName="titleText2" presStyleLbl="fgAcc1" presStyleIdx="3" presStyleCnt="14">
        <dgm:presLayoutVars>
          <dgm:chMax val="0"/>
          <dgm:chPref val="0"/>
        </dgm:presLayoutVars>
      </dgm:prSet>
      <dgm:spPr/>
    </dgm:pt>
    <dgm:pt modelId="{9846FD12-7838-4CA1-A4C3-6AD9AE070051}" type="pres">
      <dgm:prSet presAssocID="{1A90AC7B-27E3-4379-8408-68468DAB2B10}" presName="rootConnector" presStyleLbl="node2" presStyleIdx="0" presStyleCnt="0"/>
      <dgm:spPr/>
    </dgm:pt>
    <dgm:pt modelId="{A80D73D2-9839-40B2-89A5-6EB6F5C2C462}" type="pres">
      <dgm:prSet presAssocID="{1A90AC7B-27E3-4379-8408-68468DAB2B10}" presName="hierChild4" presStyleCnt="0"/>
      <dgm:spPr/>
    </dgm:pt>
    <dgm:pt modelId="{ED53AC27-31DE-4DF4-9AAF-924377471076}" type="pres">
      <dgm:prSet presAssocID="{1A90AC7B-27E3-4379-8408-68468DAB2B10}" presName="hierChild5" presStyleCnt="0"/>
      <dgm:spPr/>
    </dgm:pt>
    <dgm:pt modelId="{8718CC41-612E-440C-9CCD-F93ED88A55F7}" type="pres">
      <dgm:prSet presAssocID="{D0CEA76E-7D46-4133-AE72-066A44911C68}" presName="Name37" presStyleLbl="parChTrans1D2" presStyleIdx="4" presStyleCnt="7"/>
      <dgm:spPr/>
    </dgm:pt>
    <dgm:pt modelId="{C23E7FDC-DEF3-4865-9433-E39DDAE4FBC1}" type="pres">
      <dgm:prSet presAssocID="{11030DF7-1FF9-4C82-B99F-90412CE23C7C}" presName="hierRoot2" presStyleCnt="0">
        <dgm:presLayoutVars>
          <dgm:hierBranch val="init"/>
        </dgm:presLayoutVars>
      </dgm:prSet>
      <dgm:spPr/>
    </dgm:pt>
    <dgm:pt modelId="{13187331-0E50-4181-96D1-EEAC2EF907C6}" type="pres">
      <dgm:prSet presAssocID="{11030DF7-1FF9-4C82-B99F-90412CE23C7C}" presName="rootComposite" presStyleCnt="0"/>
      <dgm:spPr/>
    </dgm:pt>
    <dgm:pt modelId="{6C1C8BAD-0FBB-4BD2-A28C-F18ACE1CB45E}" type="pres">
      <dgm:prSet presAssocID="{11030DF7-1FF9-4C82-B99F-90412CE23C7C}" presName="rootText" presStyleLbl="node1" presStyleIdx="4" presStyleCnt="14">
        <dgm:presLayoutVars>
          <dgm:chMax/>
          <dgm:chPref val="3"/>
        </dgm:presLayoutVars>
      </dgm:prSet>
      <dgm:spPr/>
    </dgm:pt>
    <dgm:pt modelId="{08218965-AD87-41B6-A675-D8B1B4D2FE43}" type="pres">
      <dgm:prSet presAssocID="{11030DF7-1FF9-4C82-B99F-90412CE23C7C}" presName="titleText2" presStyleLbl="fgAcc1" presStyleIdx="4" presStyleCnt="14">
        <dgm:presLayoutVars>
          <dgm:chMax val="0"/>
          <dgm:chPref val="0"/>
        </dgm:presLayoutVars>
      </dgm:prSet>
      <dgm:spPr/>
    </dgm:pt>
    <dgm:pt modelId="{DA3D76A1-440C-46D7-8B0E-26481C49B840}" type="pres">
      <dgm:prSet presAssocID="{11030DF7-1FF9-4C82-B99F-90412CE23C7C}" presName="rootConnector" presStyleLbl="node2" presStyleIdx="0" presStyleCnt="0"/>
      <dgm:spPr/>
    </dgm:pt>
    <dgm:pt modelId="{7947DB51-014F-4F8B-A6DE-D8258220887D}" type="pres">
      <dgm:prSet presAssocID="{11030DF7-1FF9-4C82-B99F-90412CE23C7C}" presName="hierChild4" presStyleCnt="0"/>
      <dgm:spPr/>
    </dgm:pt>
    <dgm:pt modelId="{D3E222F6-8A03-44CE-B384-3BC254EFECB8}" type="pres">
      <dgm:prSet presAssocID="{CDB499F4-5866-42C6-9868-5BF201354BF2}" presName="Name37" presStyleLbl="parChTrans1D3" presStyleIdx="0" presStyleCnt="2"/>
      <dgm:spPr/>
    </dgm:pt>
    <dgm:pt modelId="{47296FFE-BCBA-471C-AE2C-815674BB4D2E}" type="pres">
      <dgm:prSet presAssocID="{132EB76A-8726-460D-93FE-E16642B1C5C0}" presName="hierRoot2" presStyleCnt="0">
        <dgm:presLayoutVars>
          <dgm:hierBranch val="init"/>
        </dgm:presLayoutVars>
      </dgm:prSet>
      <dgm:spPr/>
    </dgm:pt>
    <dgm:pt modelId="{9EFE5721-B376-406D-ADB0-D9104591276C}" type="pres">
      <dgm:prSet presAssocID="{132EB76A-8726-460D-93FE-E16642B1C5C0}" presName="rootComposite" presStyleCnt="0"/>
      <dgm:spPr/>
    </dgm:pt>
    <dgm:pt modelId="{39CBADE7-8064-48AF-A84A-C2B842AB7264}" type="pres">
      <dgm:prSet presAssocID="{132EB76A-8726-460D-93FE-E16642B1C5C0}" presName="rootText" presStyleLbl="node1" presStyleIdx="5" presStyleCnt="14">
        <dgm:presLayoutVars>
          <dgm:chMax/>
          <dgm:chPref val="3"/>
        </dgm:presLayoutVars>
      </dgm:prSet>
      <dgm:spPr/>
    </dgm:pt>
    <dgm:pt modelId="{E0FDC599-4800-4564-AA0E-62DB9DCD17E9}" type="pres">
      <dgm:prSet presAssocID="{132EB76A-8726-460D-93FE-E16642B1C5C0}" presName="titleText2" presStyleLbl="fgAcc1" presStyleIdx="5" presStyleCnt="14">
        <dgm:presLayoutVars>
          <dgm:chMax val="0"/>
          <dgm:chPref val="0"/>
        </dgm:presLayoutVars>
      </dgm:prSet>
      <dgm:spPr/>
    </dgm:pt>
    <dgm:pt modelId="{470CB026-3348-40F9-81BA-00663F6E1EC2}" type="pres">
      <dgm:prSet presAssocID="{132EB76A-8726-460D-93FE-E16642B1C5C0}" presName="rootConnector" presStyleLbl="node3" presStyleIdx="0" presStyleCnt="0"/>
      <dgm:spPr/>
    </dgm:pt>
    <dgm:pt modelId="{A381460C-6E29-46D1-BE49-96C358705A19}" type="pres">
      <dgm:prSet presAssocID="{132EB76A-8726-460D-93FE-E16642B1C5C0}" presName="hierChild4" presStyleCnt="0"/>
      <dgm:spPr/>
    </dgm:pt>
    <dgm:pt modelId="{8F9F5AB4-CA89-46C7-B3F2-8B6594CA5253}" type="pres">
      <dgm:prSet presAssocID="{796D6803-CD56-4A32-B452-64372ED71DB0}" presName="Name37" presStyleLbl="parChTrans1D4" presStyleIdx="0" presStyleCnt="5"/>
      <dgm:spPr/>
    </dgm:pt>
    <dgm:pt modelId="{59465728-78E6-45B7-A5EA-CB81E26DE499}" type="pres">
      <dgm:prSet presAssocID="{4E55A449-2F54-4BED-A6E1-3E84F6E09C80}" presName="hierRoot2" presStyleCnt="0">
        <dgm:presLayoutVars>
          <dgm:hierBranch val="init"/>
        </dgm:presLayoutVars>
      </dgm:prSet>
      <dgm:spPr/>
    </dgm:pt>
    <dgm:pt modelId="{C71F9766-51B1-4963-9E20-16A27B3C5E33}" type="pres">
      <dgm:prSet presAssocID="{4E55A449-2F54-4BED-A6E1-3E84F6E09C80}" presName="rootComposite" presStyleCnt="0"/>
      <dgm:spPr/>
    </dgm:pt>
    <dgm:pt modelId="{F236C608-0E62-4B5E-A4A1-2A25630065C8}" type="pres">
      <dgm:prSet presAssocID="{4E55A449-2F54-4BED-A6E1-3E84F6E09C80}" presName="rootText" presStyleLbl="node1" presStyleIdx="6" presStyleCnt="14">
        <dgm:presLayoutVars>
          <dgm:chMax/>
          <dgm:chPref val="3"/>
        </dgm:presLayoutVars>
      </dgm:prSet>
      <dgm:spPr/>
    </dgm:pt>
    <dgm:pt modelId="{DF213635-EC72-4882-9D8E-FECF9822BA63}" type="pres">
      <dgm:prSet presAssocID="{4E55A449-2F54-4BED-A6E1-3E84F6E09C80}" presName="titleText2" presStyleLbl="fgAcc1" presStyleIdx="6" presStyleCnt="14">
        <dgm:presLayoutVars>
          <dgm:chMax val="0"/>
          <dgm:chPref val="0"/>
        </dgm:presLayoutVars>
      </dgm:prSet>
      <dgm:spPr/>
    </dgm:pt>
    <dgm:pt modelId="{D43FF065-1270-4D8B-BCEF-E78AF7BA6BC0}" type="pres">
      <dgm:prSet presAssocID="{4E55A449-2F54-4BED-A6E1-3E84F6E09C80}" presName="rootConnector" presStyleLbl="node4" presStyleIdx="0" presStyleCnt="0"/>
      <dgm:spPr/>
    </dgm:pt>
    <dgm:pt modelId="{E3FDC99B-8BE3-457C-8AB3-9978F5267278}" type="pres">
      <dgm:prSet presAssocID="{4E55A449-2F54-4BED-A6E1-3E84F6E09C80}" presName="hierChild4" presStyleCnt="0"/>
      <dgm:spPr/>
    </dgm:pt>
    <dgm:pt modelId="{42648A71-0B41-49B0-90E0-EAC35A5F36C7}" type="pres">
      <dgm:prSet presAssocID="{6FB54591-C776-4EAD-98B3-024FCD720AE9}" presName="Name37" presStyleLbl="parChTrans1D4" presStyleIdx="1" presStyleCnt="5"/>
      <dgm:spPr/>
    </dgm:pt>
    <dgm:pt modelId="{B7952C5C-94EF-47C7-A710-98C6145447F5}" type="pres">
      <dgm:prSet presAssocID="{9A7B9B89-1C00-4660-BFEB-1EEEDAE13F56}" presName="hierRoot2" presStyleCnt="0">
        <dgm:presLayoutVars>
          <dgm:hierBranch val="init"/>
        </dgm:presLayoutVars>
      </dgm:prSet>
      <dgm:spPr/>
    </dgm:pt>
    <dgm:pt modelId="{7CDDA2C6-CD7F-4AA4-9DAA-6A02DBD65835}" type="pres">
      <dgm:prSet presAssocID="{9A7B9B89-1C00-4660-BFEB-1EEEDAE13F56}" presName="rootComposite" presStyleCnt="0"/>
      <dgm:spPr/>
    </dgm:pt>
    <dgm:pt modelId="{4CBEF5D7-0886-4739-9E39-875F595D453C}" type="pres">
      <dgm:prSet presAssocID="{9A7B9B89-1C00-4660-BFEB-1EEEDAE13F56}" presName="rootText" presStyleLbl="node1" presStyleIdx="7" presStyleCnt="14" custLinFactNeighborX="1927" custLinFactNeighborY="-9924">
        <dgm:presLayoutVars>
          <dgm:chMax/>
          <dgm:chPref val="3"/>
        </dgm:presLayoutVars>
      </dgm:prSet>
      <dgm:spPr/>
    </dgm:pt>
    <dgm:pt modelId="{35ECACF9-C2B6-4724-B10F-922137ACA879}" type="pres">
      <dgm:prSet presAssocID="{9A7B9B89-1C00-4660-BFEB-1EEEDAE13F56}" presName="titleText2" presStyleLbl="fgAcc1" presStyleIdx="7" presStyleCnt="14" custScaleX="78780" custScaleY="189719" custLinFactNeighborX="-14246" custLinFactNeighborY="-5715">
        <dgm:presLayoutVars>
          <dgm:chMax val="0"/>
          <dgm:chPref val="0"/>
        </dgm:presLayoutVars>
      </dgm:prSet>
      <dgm:spPr/>
    </dgm:pt>
    <dgm:pt modelId="{40883471-E353-44B0-83F0-B4999E5D569D}" type="pres">
      <dgm:prSet presAssocID="{9A7B9B89-1C00-4660-BFEB-1EEEDAE13F56}" presName="rootConnector" presStyleLbl="node4" presStyleIdx="0" presStyleCnt="0"/>
      <dgm:spPr/>
    </dgm:pt>
    <dgm:pt modelId="{27F57182-FD6C-4422-83BE-0D1A347643BC}" type="pres">
      <dgm:prSet presAssocID="{9A7B9B89-1C00-4660-BFEB-1EEEDAE13F56}" presName="hierChild4" presStyleCnt="0"/>
      <dgm:spPr/>
    </dgm:pt>
    <dgm:pt modelId="{A30393DF-3A4B-4106-842D-73A689893135}" type="pres">
      <dgm:prSet presAssocID="{824F95C8-3AF2-433E-AC68-FCD6E11D262E}" presName="Name37" presStyleLbl="parChTrans1D4" presStyleIdx="2" presStyleCnt="5"/>
      <dgm:spPr/>
    </dgm:pt>
    <dgm:pt modelId="{8B55477A-3F23-46BD-9299-187F0D5E8228}" type="pres">
      <dgm:prSet presAssocID="{B8437945-A1E9-4F59-8ACD-D74FFF2545CF}" presName="hierRoot2" presStyleCnt="0">
        <dgm:presLayoutVars>
          <dgm:hierBranch val="init"/>
        </dgm:presLayoutVars>
      </dgm:prSet>
      <dgm:spPr/>
    </dgm:pt>
    <dgm:pt modelId="{1E5D162E-BFB8-4214-BE5F-636CF8969DEA}" type="pres">
      <dgm:prSet presAssocID="{B8437945-A1E9-4F59-8ACD-D74FFF2545CF}" presName="rootComposite" presStyleCnt="0"/>
      <dgm:spPr/>
    </dgm:pt>
    <dgm:pt modelId="{F559EE92-E088-4CEA-A285-1FAC85078D30}" type="pres">
      <dgm:prSet presAssocID="{B8437945-A1E9-4F59-8ACD-D74FFF2545CF}" presName="rootText" presStyleLbl="node1" presStyleIdx="8" presStyleCnt="14" custLinFactNeighborX="7491" custLinFactNeighborY="-1233">
        <dgm:presLayoutVars>
          <dgm:chMax/>
          <dgm:chPref val="3"/>
        </dgm:presLayoutVars>
      </dgm:prSet>
      <dgm:spPr/>
    </dgm:pt>
    <dgm:pt modelId="{5C7CE374-60E9-4888-B103-D10062AF7D7D}" type="pres">
      <dgm:prSet presAssocID="{B8437945-A1E9-4F59-8ACD-D74FFF2545CF}" presName="titleText2" presStyleLbl="fgAcc1" presStyleIdx="8" presStyleCnt="14">
        <dgm:presLayoutVars>
          <dgm:chMax val="0"/>
          <dgm:chPref val="0"/>
        </dgm:presLayoutVars>
      </dgm:prSet>
      <dgm:spPr/>
    </dgm:pt>
    <dgm:pt modelId="{DF8F1D46-3BFD-4BCC-A8F8-B83311F83BDE}" type="pres">
      <dgm:prSet presAssocID="{B8437945-A1E9-4F59-8ACD-D74FFF2545CF}" presName="rootConnector" presStyleLbl="node4" presStyleIdx="0" presStyleCnt="0"/>
      <dgm:spPr/>
    </dgm:pt>
    <dgm:pt modelId="{65EC6E70-6C7F-4853-BB75-7B2D6CB1C534}" type="pres">
      <dgm:prSet presAssocID="{B8437945-A1E9-4F59-8ACD-D74FFF2545CF}" presName="hierChild4" presStyleCnt="0"/>
      <dgm:spPr/>
    </dgm:pt>
    <dgm:pt modelId="{163C0673-7869-4F25-87CF-C431123EE35C}" type="pres">
      <dgm:prSet presAssocID="{B8437945-A1E9-4F59-8ACD-D74FFF2545CF}" presName="hierChild5" presStyleCnt="0"/>
      <dgm:spPr/>
    </dgm:pt>
    <dgm:pt modelId="{F5A11ED4-F26B-4024-AA2C-FB7927044986}" type="pres">
      <dgm:prSet presAssocID="{9A7B9B89-1C00-4660-BFEB-1EEEDAE13F56}" presName="hierChild5" presStyleCnt="0"/>
      <dgm:spPr/>
    </dgm:pt>
    <dgm:pt modelId="{9B86955E-E6E1-4D11-AECE-8E91A2AF79DE}" type="pres">
      <dgm:prSet presAssocID="{4E55A449-2F54-4BED-A6E1-3E84F6E09C80}" presName="hierChild5" presStyleCnt="0"/>
      <dgm:spPr/>
    </dgm:pt>
    <dgm:pt modelId="{5F7AE9DC-03C6-4A8A-8687-2A2C95C3307B}" type="pres">
      <dgm:prSet presAssocID="{71D6EBC9-3001-40A9-9A1E-68B56B6CF976}" presName="Name37" presStyleLbl="parChTrans1D4" presStyleIdx="3" presStyleCnt="5"/>
      <dgm:spPr/>
    </dgm:pt>
    <dgm:pt modelId="{C65A85CB-8CAD-438E-AA28-DC16D6B99543}" type="pres">
      <dgm:prSet presAssocID="{ABEBAE0E-9C59-4A45-8123-E922664A4C60}" presName="hierRoot2" presStyleCnt="0">
        <dgm:presLayoutVars>
          <dgm:hierBranch val="init"/>
        </dgm:presLayoutVars>
      </dgm:prSet>
      <dgm:spPr/>
    </dgm:pt>
    <dgm:pt modelId="{F47B9F33-AEA6-44C1-B6BB-473E43564242}" type="pres">
      <dgm:prSet presAssocID="{ABEBAE0E-9C59-4A45-8123-E922664A4C60}" presName="rootComposite" presStyleCnt="0"/>
      <dgm:spPr/>
    </dgm:pt>
    <dgm:pt modelId="{B24C0770-9774-4F0B-A1CB-34F8B6218FEB}" type="pres">
      <dgm:prSet presAssocID="{ABEBAE0E-9C59-4A45-8123-E922664A4C60}" presName="rootText" presStyleLbl="node1" presStyleIdx="9" presStyleCnt="14">
        <dgm:presLayoutVars>
          <dgm:chMax/>
          <dgm:chPref val="3"/>
        </dgm:presLayoutVars>
      </dgm:prSet>
      <dgm:spPr/>
    </dgm:pt>
    <dgm:pt modelId="{949639F2-AFEC-4891-A66E-B302918916F6}" type="pres">
      <dgm:prSet presAssocID="{ABEBAE0E-9C59-4A45-8123-E922664A4C60}" presName="titleText2" presStyleLbl="fgAcc1" presStyleIdx="9" presStyleCnt="14">
        <dgm:presLayoutVars>
          <dgm:chMax val="0"/>
          <dgm:chPref val="0"/>
        </dgm:presLayoutVars>
      </dgm:prSet>
      <dgm:spPr/>
    </dgm:pt>
    <dgm:pt modelId="{6B98647F-4B33-4700-9AB3-0AF9C963026B}" type="pres">
      <dgm:prSet presAssocID="{ABEBAE0E-9C59-4A45-8123-E922664A4C60}" presName="rootConnector" presStyleLbl="node4" presStyleIdx="0" presStyleCnt="0"/>
      <dgm:spPr/>
    </dgm:pt>
    <dgm:pt modelId="{5497EA57-E968-401B-8CAE-0D39330EC4DB}" type="pres">
      <dgm:prSet presAssocID="{ABEBAE0E-9C59-4A45-8123-E922664A4C60}" presName="hierChild4" presStyleCnt="0"/>
      <dgm:spPr/>
    </dgm:pt>
    <dgm:pt modelId="{89DA5049-7E9B-497C-832C-1CB9F2615989}" type="pres">
      <dgm:prSet presAssocID="{ABEBAE0E-9C59-4A45-8123-E922664A4C60}" presName="hierChild5" presStyleCnt="0"/>
      <dgm:spPr/>
    </dgm:pt>
    <dgm:pt modelId="{C4B4AE1B-8403-405A-AB6B-0224CB579703}" type="pres">
      <dgm:prSet presAssocID="{1D1F92DF-149E-43F0-8464-5EE7E4989D35}" presName="Name37" presStyleLbl="parChTrans1D4" presStyleIdx="4" presStyleCnt="5"/>
      <dgm:spPr/>
    </dgm:pt>
    <dgm:pt modelId="{7FB77112-E240-4860-9E7A-8D12B7E2AC53}" type="pres">
      <dgm:prSet presAssocID="{F7A986FD-5536-44C6-8BB3-8D22A212BF7D}" presName="hierRoot2" presStyleCnt="0">
        <dgm:presLayoutVars>
          <dgm:hierBranch val="init"/>
        </dgm:presLayoutVars>
      </dgm:prSet>
      <dgm:spPr/>
    </dgm:pt>
    <dgm:pt modelId="{C29080DC-CC48-4B54-A8E0-92C12A0F97ED}" type="pres">
      <dgm:prSet presAssocID="{F7A986FD-5536-44C6-8BB3-8D22A212BF7D}" presName="rootComposite" presStyleCnt="0"/>
      <dgm:spPr/>
    </dgm:pt>
    <dgm:pt modelId="{1A9F24C7-9601-4F95-84B7-56762ACC6326}" type="pres">
      <dgm:prSet presAssocID="{F7A986FD-5536-44C6-8BB3-8D22A212BF7D}" presName="rootText" presStyleLbl="node1" presStyleIdx="10" presStyleCnt="14">
        <dgm:presLayoutVars>
          <dgm:chMax/>
          <dgm:chPref val="3"/>
        </dgm:presLayoutVars>
      </dgm:prSet>
      <dgm:spPr/>
    </dgm:pt>
    <dgm:pt modelId="{046D40A8-BDE2-431A-A8E7-EC0AF795CD8D}" type="pres">
      <dgm:prSet presAssocID="{F7A986FD-5536-44C6-8BB3-8D22A212BF7D}" presName="titleText2" presStyleLbl="fgAcc1" presStyleIdx="10" presStyleCnt="14">
        <dgm:presLayoutVars>
          <dgm:chMax val="0"/>
          <dgm:chPref val="0"/>
        </dgm:presLayoutVars>
      </dgm:prSet>
      <dgm:spPr/>
    </dgm:pt>
    <dgm:pt modelId="{21B698D1-B8C0-45C8-8B93-C9B4C7B303B4}" type="pres">
      <dgm:prSet presAssocID="{F7A986FD-5536-44C6-8BB3-8D22A212BF7D}" presName="rootConnector" presStyleLbl="node4" presStyleIdx="0" presStyleCnt="0"/>
      <dgm:spPr/>
    </dgm:pt>
    <dgm:pt modelId="{76648A24-48A1-464C-B56A-240B3C47A8CF}" type="pres">
      <dgm:prSet presAssocID="{F7A986FD-5536-44C6-8BB3-8D22A212BF7D}" presName="hierChild4" presStyleCnt="0"/>
      <dgm:spPr/>
    </dgm:pt>
    <dgm:pt modelId="{9BFB3277-4918-46E7-86B9-E34F9DEB72E1}" type="pres">
      <dgm:prSet presAssocID="{F7A986FD-5536-44C6-8BB3-8D22A212BF7D}" presName="hierChild5" presStyleCnt="0"/>
      <dgm:spPr/>
    </dgm:pt>
    <dgm:pt modelId="{D669DB84-C41E-4670-A5D8-173533E95482}" type="pres">
      <dgm:prSet presAssocID="{132EB76A-8726-460D-93FE-E16642B1C5C0}" presName="hierChild5" presStyleCnt="0"/>
      <dgm:spPr/>
    </dgm:pt>
    <dgm:pt modelId="{3A872C65-F8DD-463E-A74C-40BA94771C5A}" type="pres">
      <dgm:prSet presAssocID="{C2C9DF5D-64E3-4B8F-BDAD-2841AC8FACE9}" presName="Name37" presStyleLbl="parChTrans1D3" presStyleIdx="1" presStyleCnt="2"/>
      <dgm:spPr/>
    </dgm:pt>
    <dgm:pt modelId="{2C6C2F1F-7B62-4487-B7C6-29FDAFE559AC}" type="pres">
      <dgm:prSet presAssocID="{1E7E690A-CAD0-4718-9E88-60789A6BFB6F}" presName="hierRoot2" presStyleCnt="0">
        <dgm:presLayoutVars>
          <dgm:hierBranch val="init"/>
        </dgm:presLayoutVars>
      </dgm:prSet>
      <dgm:spPr/>
    </dgm:pt>
    <dgm:pt modelId="{DE593CE9-8D12-483D-8C2E-5D713EEA3DD2}" type="pres">
      <dgm:prSet presAssocID="{1E7E690A-CAD0-4718-9E88-60789A6BFB6F}" presName="rootComposite" presStyleCnt="0"/>
      <dgm:spPr/>
    </dgm:pt>
    <dgm:pt modelId="{1973478A-FF96-4EA6-B3B8-E32EDF0680DD}" type="pres">
      <dgm:prSet presAssocID="{1E7E690A-CAD0-4718-9E88-60789A6BFB6F}" presName="rootText" presStyleLbl="node1" presStyleIdx="11" presStyleCnt="14">
        <dgm:presLayoutVars>
          <dgm:chMax/>
          <dgm:chPref val="3"/>
        </dgm:presLayoutVars>
      </dgm:prSet>
      <dgm:spPr/>
    </dgm:pt>
    <dgm:pt modelId="{ADD686FB-F1BA-413B-956A-FAD4BFFB374B}" type="pres">
      <dgm:prSet presAssocID="{1E7E690A-CAD0-4718-9E88-60789A6BFB6F}" presName="titleText2" presStyleLbl="fgAcc1" presStyleIdx="11" presStyleCnt="14">
        <dgm:presLayoutVars>
          <dgm:chMax val="0"/>
          <dgm:chPref val="0"/>
        </dgm:presLayoutVars>
      </dgm:prSet>
      <dgm:spPr/>
    </dgm:pt>
    <dgm:pt modelId="{1E88D450-8C9F-4EEB-9132-28454171FC65}" type="pres">
      <dgm:prSet presAssocID="{1E7E690A-CAD0-4718-9E88-60789A6BFB6F}" presName="rootConnector" presStyleLbl="node3" presStyleIdx="0" presStyleCnt="0"/>
      <dgm:spPr/>
    </dgm:pt>
    <dgm:pt modelId="{A5ED05A4-3B14-46F1-89DF-4DA258DA7FD2}" type="pres">
      <dgm:prSet presAssocID="{1E7E690A-CAD0-4718-9E88-60789A6BFB6F}" presName="hierChild4" presStyleCnt="0"/>
      <dgm:spPr/>
    </dgm:pt>
    <dgm:pt modelId="{EA4B1614-917D-4A28-9365-D6F0A1D9B785}" type="pres">
      <dgm:prSet presAssocID="{1E7E690A-CAD0-4718-9E88-60789A6BFB6F}" presName="hierChild5" presStyleCnt="0"/>
      <dgm:spPr/>
    </dgm:pt>
    <dgm:pt modelId="{1866ADEA-6D4F-471E-8F26-B30E426D7F95}" type="pres">
      <dgm:prSet presAssocID="{11030DF7-1FF9-4C82-B99F-90412CE23C7C}" presName="hierChild5" presStyleCnt="0"/>
      <dgm:spPr/>
    </dgm:pt>
    <dgm:pt modelId="{927345DB-384D-4AC5-83B8-85E911369928}" type="pres">
      <dgm:prSet presAssocID="{21256580-7E72-43AD-9E23-A926A85EFE3A}" presName="Name37" presStyleLbl="parChTrans1D2" presStyleIdx="5" presStyleCnt="7"/>
      <dgm:spPr/>
    </dgm:pt>
    <dgm:pt modelId="{129E4687-B5B2-4570-9349-613472162676}" type="pres">
      <dgm:prSet presAssocID="{0535ECB9-90F7-470C-89A5-97758913E811}" presName="hierRoot2" presStyleCnt="0">
        <dgm:presLayoutVars>
          <dgm:hierBranch val="init"/>
        </dgm:presLayoutVars>
      </dgm:prSet>
      <dgm:spPr/>
    </dgm:pt>
    <dgm:pt modelId="{8433CC68-09B6-4584-BAEC-CA7A626C2113}" type="pres">
      <dgm:prSet presAssocID="{0535ECB9-90F7-470C-89A5-97758913E811}" presName="rootComposite" presStyleCnt="0"/>
      <dgm:spPr/>
    </dgm:pt>
    <dgm:pt modelId="{A0AB0266-667D-431D-856E-23F91F6A02C4}" type="pres">
      <dgm:prSet presAssocID="{0535ECB9-90F7-470C-89A5-97758913E811}" presName="rootText" presStyleLbl="node1" presStyleIdx="12" presStyleCnt="14">
        <dgm:presLayoutVars>
          <dgm:chMax/>
          <dgm:chPref val="3"/>
        </dgm:presLayoutVars>
      </dgm:prSet>
      <dgm:spPr/>
    </dgm:pt>
    <dgm:pt modelId="{1D154E4C-9EE6-4F82-BE44-2A2F6A21D814}" type="pres">
      <dgm:prSet presAssocID="{0535ECB9-90F7-470C-89A5-97758913E811}" presName="titleText2" presStyleLbl="fgAcc1" presStyleIdx="12" presStyleCnt="14">
        <dgm:presLayoutVars>
          <dgm:chMax val="0"/>
          <dgm:chPref val="0"/>
        </dgm:presLayoutVars>
      </dgm:prSet>
      <dgm:spPr/>
    </dgm:pt>
    <dgm:pt modelId="{49477053-4B07-4B4A-AEBE-4E5B0CD724F4}" type="pres">
      <dgm:prSet presAssocID="{0535ECB9-90F7-470C-89A5-97758913E811}" presName="rootConnector" presStyleLbl="node2" presStyleIdx="0" presStyleCnt="0"/>
      <dgm:spPr/>
    </dgm:pt>
    <dgm:pt modelId="{FB09C687-041F-4EBF-90E2-14B92FBD7E9A}" type="pres">
      <dgm:prSet presAssocID="{0535ECB9-90F7-470C-89A5-97758913E811}" presName="hierChild4" presStyleCnt="0"/>
      <dgm:spPr/>
    </dgm:pt>
    <dgm:pt modelId="{F58F14B3-9EB3-4EE1-A5C1-70C979BE55D6}" type="pres">
      <dgm:prSet presAssocID="{0535ECB9-90F7-470C-89A5-97758913E811}" presName="hierChild5" presStyleCnt="0"/>
      <dgm:spPr/>
    </dgm:pt>
    <dgm:pt modelId="{39AE0B3B-8243-431D-8E3A-66236372DCBA}" type="pres">
      <dgm:prSet presAssocID="{88049134-026C-4750-8A52-E4CAAA380B1F}" presName="Name37" presStyleLbl="parChTrans1D2" presStyleIdx="6" presStyleCnt="7"/>
      <dgm:spPr/>
    </dgm:pt>
    <dgm:pt modelId="{BD63E1CA-0048-40B7-BF0F-197B7150F84B}" type="pres">
      <dgm:prSet presAssocID="{1C13E089-8F4A-4F20-B77C-1AA54124BBCE}" presName="hierRoot2" presStyleCnt="0">
        <dgm:presLayoutVars>
          <dgm:hierBranch val="init"/>
        </dgm:presLayoutVars>
      </dgm:prSet>
      <dgm:spPr/>
    </dgm:pt>
    <dgm:pt modelId="{F90B5129-C558-4499-B301-113F96B9EBD2}" type="pres">
      <dgm:prSet presAssocID="{1C13E089-8F4A-4F20-B77C-1AA54124BBCE}" presName="rootComposite" presStyleCnt="0"/>
      <dgm:spPr/>
    </dgm:pt>
    <dgm:pt modelId="{6750009E-174C-4648-BFC6-4D19F450A086}" type="pres">
      <dgm:prSet presAssocID="{1C13E089-8F4A-4F20-B77C-1AA54124BBCE}" presName="rootText" presStyleLbl="node1" presStyleIdx="13" presStyleCnt="14">
        <dgm:presLayoutVars>
          <dgm:chMax/>
          <dgm:chPref val="3"/>
        </dgm:presLayoutVars>
      </dgm:prSet>
      <dgm:spPr/>
    </dgm:pt>
    <dgm:pt modelId="{FD150DA8-934E-4D36-986A-8F655151C716}" type="pres">
      <dgm:prSet presAssocID="{1C13E089-8F4A-4F20-B77C-1AA54124BBCE}" presName="titleText2" presStyleLbl="fgAcc1" presStyleIdx="13" presStyleCnt="14">
        <dgm:presLayoutVars>
          <dgm:chMax val="0"/>
          <dgm:chPref val="0"/>
        </dgm:presLayoutVars>
      </dgm:prSet>
      <dgm:spPr/>
    </dgm:pt>
    <dgm:pt modelId="{39EF099D-F492-4B98-A822-03D27012F17C}" type="pres">
      <dgm:prSet presAssocID="{1C13E089-8F4A-4F20-B77C-1AA54124BBCE}" presName="rootConnector" presStyleLbl="node2" presStyleIdx="0" presStyleCnt="0"/>
      <dgm:spPr/>
    </dgm:pt>
    <dgm:pt modelId="{260CB1B7-05ED-4955-9A5E-94EA24FE02A2}" type="pres">
      <dgm:prSet presAssocID="{1C13E089-8F4A-4F20-B77C-1AA54124BBCE}" presName="hierChild4" presStyleCnt="0"/>
      <dgm:spPr/>
    </dgm:pt>
    <dgm:pt modelId="{57E6F5E4-C8D1-4CD5-820D-B56DB74F55BC}" type="pres">
      <dgm:prSet presAssocID="{1C13E089-8F4A-4F20-B77C-1AA54124BBCE}" presName="hierChild5" presStyleCnt="0"/>
      <dgm:spPr/>
    </dgm:pt>
    <dgm:pt modelId="{FF704318-45E5-42CB-8DB2-347F97F91542}" type="pres">
      <dgm:prSet presAssocID="{0E8A5CE1-7B5E-4A02-BBA8-2B33A2B90A0C}" presName="hierChild3" presStyleCnt="0"/>
      <dgm:spPr/>
    </dgm:pt>
  </dgm:ptLst>
  <dgm:cxnLst>
    <dgm:cxn modelId="{AC340D01-5515-4B88-A586-63F70A86A96E}" type="presOf" srcId="{276DB336-4EC6-493E-BABC-B8D80BEE283E}" destId="{949639F2-AFEC-4891-A66E-B302918916F6}" srcOrd="0" destOrd="0" presId="urn:microsoft.com/office/officeart/2008/layout/NameandTitleOrganizationalChart"/>
    <dgm:cxn modelId="{935DC601-02E1-46FB-9B9F-7AABD89CA357}" type="presOf" srcId="{ABEBAE0E-9C59-4A45-8123-E922664A4C60}" destId="{B24C0770-9774-4F0B-A1CB-34F8B6218FEB}" srcOrd="0" destOrd="0" presId="urn:microsoft.com/office/officeart/2008/layout/NameandTitleOrganizationalChart"/>
    <dgm:cxn modelId="{7BA06A06-8DF8-499F-B6ED-560FAA316DAE}" type="presOf" srcId="{9A7B9B89-1C00-4660-BFEB-1EEEDAE13F56}" destId="{4CBEF5D7-0886-4739-9E39-875F595D453C}" srcOrd="0" destOrd="0" presId="urn:microsoft.com/office/officeart/2008/layout/NameandTitleOrganizationalChart"/>
    <dgm:cxn modelId="{AD172B10-3234-45EA-8633-88150E131CD6}" type="presOf" srcId="{4E55A449-2F54-4BED-A6E1-3E84F6E09C80}" destId="{D43FF065-1270-4D8B-BCEF-E78AF7BA6BC0}" srcOrd="1" destOrd="0" presId="urn:microsoft.com/office/officeart/2008/layout/NameandTitleOrganizationalChart"/>
    <dgm:cxn modelId="{0648BE10-51CB-4DC0-8156-4D1F24E7DDAB}" type="presOf" srcId="{0535ECB9-90F7-470C-89A5-97758913E811}" destId="{49477053-4B07-4B4A-AEBE-4E5B0CD724F4}" srcOrd="1" destOrd="0" presId="urn:microsoft.com/office/officeart/2008/layout/NameandTitleOrganizationalChart"/>
    <dgm:cxn modelId="{4687CE11-FEC3-4DF8-A667-D2B10980B540}" srcId="{11030DF7-1FF9-4C82-B99F-90412CE23C7C}" destId="{132EB76A-8726-460D-93FE-E16642B1C5C0}" srcOrd="0" destOrd="0" parTransId="{CDB499F4-5866-42C6-9868-5BF201354BF2}" sibTransId="{2CAB26C5-5545-41CD-88FD-579EB633FF3F}"/>
    <dgm:cxn modelId="{39D4661A-AFE2-4B80-800C-CC0A11E988EC}" srcId="{0E8A5CE1-7B5E-4A02-BBA8-2B33A2B90A0C}" destId="{11030DF7-1FF9-4C82-B99F-90412CE23C7C}" srcOrd="4" destOrd="0" parTransId="{D0CEA76E-7D46-4133-AE72-066A44911C68}" sibTransId="{5D7245C6-32B8-48F1-9CE3-4E11C588D9D6}"/>
    <dgm:cxn modelId="{F75A5825-F7C5-4B46-AACF-54E1A82E62C3}" srcId="{0E8A5CE1-7B5E-4A02-BBA8-2B33A2B90A0C}" destId="{0535ECB9-90F7-470C-89A5-97758913E811}" srcOrd="5" destOrd="0" parTransId="{21256580-7E72-43AD-9E23-A926A85EFE3A}" sibTransId="{9F6E4818-2C60-4745-AA27-52721FC5223A}"/>
    <dgm:cxn modelId="{D810F925-4029-4D94-A860-40311B7B244B}" type="presOf" srcId="{0E8A5CE1-7B5E-4A02-BBA8-2B33A2B90A0C}" destId="{5FD36EAE-3C1B-401E-BBF0-72799973ACE4}" srcOrd="1" destOrd="0" presId="urn:microsoft.com/office/officeart/2008/layout/NameandTitleOrganizationalChart"/>
    <dgm:cxn modelId="{4341FF27-6033-432C-8DA7-403B8D071F31}" type="presOf" srcId="{132EB76A-8726-460D-93FE-E16642B1C5C0}" destId="{39CBADE7-8064-48AF-A84A-C2B842AB7264}" srcOrd="0" destOrd="0" presId="urn:microsoft.com/office/officeart/2008/layout/NameandTitleOrganizationalChart"/>
    <dgm:cxn modelId="{4C246728-C6AF-4743-834E-419E28B8CEA1}" type="presOf" srcId="{2CAB26C5-5545-41CD-88FD-579EB633FF3F}" destId="{E0FDC599-4800-4564-AA0E-62DB9DCD17E9}" srcOrd="0" destOrd="0" presId="urn:microsoft.com/office/officeart/2008/layout/NameandTitleOrganizationalChart"/>
    <dgm:cxn modelId="{602D322E-52DD-48F4-8B9A-AA0834AF72A9}" type="presOf" srcId="{B8437945-A1E9-4F59-8ACD-D74FFF2545CF}" destId="{F559EE92-E088-4CEA-A285-1FAC85078D30}" srcOrd="0" destOrd="0" presId="urn:microsoft.com/office/officeart/2008/layout/NameandTitleOrganizationalChart"/>
    <dgm:cxn modelId="{DAAA7031-5D4D-4B54-B28E-2AA8887E17C1}" type="presOf" srcId="{1D1F92DF-149E-43F0-8464-5EE7E4989D35}" destId="{C4B4AE1B-8403-405A-AB6B-0224CB579703}" srcOrd="0" destOrd="0" presId="urn:microsoft.com/office/officeart/2008/layout/NameandTitleOrganizationalChart"/>
    <dgm:cxn modelId="{70CA9835-9F60-4FF5-832D-3508DF4AFA04}" srcId="{0E8A5CE1-7B5E-4A02-BBA8-2B33A2B90A0C}" destId="{386E3BB0-6A2D-4AD2-B573-23A925F94A2C}" srcOrd="2" destOrd="0" parTransId="{4C5FDF77-14CF-4EC8-9984-E87F331F713C}" sibTransId="{7BCD2A4A-8E3D-484A-9D88-B1F0FEC03507}"/>
    <dgm:cxn modelId="{350EB73D-767C-440A-907F-0C4BD3B8D369}" type="presOf" srcId="{715D7F2C-3016-448C-A8A5-1033127A3BD6}" destId="{5C7CE374-60E9-4888-B103-D10062AF7D7D}" srcOrd="0" destOrd="0" presId="urn:microsoft.com/office/officeart/2008/layout/NameandTitleOrganizationalChart"/>
    <dgm:cxn modelId="{DF6E893E-CDF0-40E4-9326-26FA5F61D51D}" type="presOf" srcId="{0535ECB9-90F7-470C-89A5-97758913E811}" destId="{A0AB0266-667D-431D-856E-23F91F6A02C4}" srcOrd="0" destOrd="0" presId="urn:microsoft.com/office/officeart/2008/layout/NameandTitleOrganizationalChart"/>
    <dgm:cxn modelId="{31AB4061-601D-4955-99D8-B78E23A430D0}" type="presOf" srcId="{0220B0EB-FB0D-49F2-955B-0EB3C2F206AA}" destId="{35ECACF9-C2B6-4724-B10F-922137ACA879}" srcOrd="0" destOrd="0" presId="urn:microsoft.com/office/officeart/2008/layout/NameandTitleOrganizationalChart"/>
    <dgm:cxn modelId="{56781363-7D75-489F-9689-94D8BBB2889E}" type="presOf" srcId="{69D1032B-23CD-401B-990C-9159E49D1053}" destId="{1C69EE7A-807C-4C48-8939-895793841BD9}" srcOrd="0" destOrd="0" presId="urn:microsoft.com/office/officeart/2008/layout/NameandTitleOrganizationalChart"/>
    <dgm:cxn modelId="{091E4C44-BF8E-4646-9CEF-802CABDD2839}" type="presOf" srcId="{CDB499F4-5866-42C6-9868-5BF201354BF2}" destId="{D3E222F6-8A03-44CE-B384-3BC254EFECB8}" srcOrd="0" destOrd="0" presId="urn:microsoft.com/office/officeart/2008/layout/NameandTitleOrganizationalChart"/>
    <dgm:cxn modelId="{DE0DE065-298C-4343-8630-8DF3E428E607}" type="presOf" srcId="{D0CEA76E-7D46-4133-AE72-066A44911C68}" destId="{8718CC41-612E-440C-9CCD-F93ED88A55F7}" srcOrd="0" destOrd="0" presId="urn:microsoft.com/office/officeart/2008/layout/NameandTitleOrganizationalChart"/>
    <dgm:cxn modelId="{13421366-C31A-451F-9217-4DE229929FD3}" type="presOf" srcId="{2A68AD6D-9860-4034-AA97-B6567BEEA927}" destId="{A4B9E23F-EFCC-45A8-866B-31F65AF72579}" srcOrd="0" destOrd="0" presId="urn:microsoft.com/office/officeart/2008/layout/NameandTitleOrganizationalChart"/>
    <dgm:cxn modelId="{5EDBA346-6DB1-4587-B369-C719508BC31C}" type="presOf" srcId="{11030DF7-1FF9-4C82-B99F-90412CE23C7C}" destId="{DA3D76A1-440C-46D7-8B0E-26481C49B840}" srcOrd="1" destOrd="0" presId="urn:microsoft.com/office/officeart/2008/layout/NameandTitleOrganizationalChart"/>
    <dgm:cxn modelId="{7511ED67-C6AA-4AFE-ABCC-749EA93602D8}" type="presOf" srcId="{88049134-026C-4750-8A52-E4CAAA380B1F}" destId="{39AE0B3B-8243-431D-8E3A-66236372DCBA}" srcOrd="0" destOrd="0" presId="urn:microsoft.com/office/officeart/2008/layout/NameandTitleOrganizationalChart"/>
    <dgm:cxn modelId="{6DE46148-FC63-424F-A9D7-2D06B6D3A633}" type="presOf" srcId="{824F95C8-3AF2-433E-AC68-FCD6E11D262E}" destId="{A30393DF-3A4B-4106-842D-73A689893135}" srcOrd="0" destOrd="0" presId="urn:microsoft.com/office/officeart/2008/layout/NameandTitleOrganizationalChart"/>
    <dgm:cxn modelId="{C8997448-A6B4-47DA-A4B4-75940B8D62A0}" srcId="{11030DF7-1FF9-4C82-B99F-90412CE23C7C}" destId="{1E7E690A-CAD0-4718-9E88-60789A6BFB6F}" srcOrd="1" destOrd="0" parTransId="{C2C9DF5D-64E3-4B8F-BDAD-2841AC8FACE9}" sibTransId="{CFA3EA48-1929-4520-B78B-93F33004A96C}"/>
    <dgm:cxn modelId="{C186A869-6471-4B59-92C2-6C73E4CDD736}" type="presOf" srcId="{DCF578A4-1BE3-4758-B529-EA01B200E92F}" destId="{63113784-90C7-4BC6-B1B4-7508E8078CC5}" srcOrd="0" destOrd="0" presId="urn:microsoft.com/office/officeart/2008/layout/NameandTitleOrganizationalChart"/>
    <dgm:cxn modelId="{410B9D4A-CC87-44E7-A0DF-93EF7523F0F4}" type="presOf" srcId="{1A90AC7B-27E3-4379-8408-68468DAB2B10}" destId="{9846FD12-7838-4CA1-A4C3-6AD9AE070051}" srcOrd="1" destOrd="0" presId="urn:microsoft.com/office/officeart/2008/layout/NameandTitleOrganizationalChart"/>
    <dgm:cxn modelId="{576A4C6B-032E-455E-BE0A-4669BED3E5F2}" srcId="{132EB76A-8726-460D-93FE-E16642B1C5C0}" destId="{4E55A449-2F54-4BED-A6E1-3E84F6E09C80}" srcOrd="0" destOrd="0" parTransId="{796D6803-CD56-4A32-B452-64372ED71DB0}" sibTransId="{98A7CA43-E162-4ED7-8916-57C42CC8390F}"/>
    <dgm:cxn modelId="{1BF7116D-7186-4079-B36D-7B1FDA050C3B}" type="presOf" srcId="{1E7E690A-CAD0-4718-9E88-60789A6BFB6F}" destId="{1973478A-FF96-4EA6-B3B8-E32EDF0680DD}" srcOrd="0" destOrd="0" presId="urn:microsoft.com/office/officeart/2008/layout/NameandTitleOrganizationalChart"/>
    <dgm:cxn modelId="{9E998A6D-A966-4A33-93FE-839C3E384186}" type="presOf" srcId="{3314E66A-47AF-4D3B-B0FC-8FC259ABB487}" destId="{FD150DA8-934E-4D36-986A-8F655151C716}" srcOrd="0" destOrd="0" presId="urn:microsoft.com/office/officeart/2008/layout/NameandTitleOrganizationalChart"/>
    <dgm:cxn modelId="{24434570-FA62-4931-A59E-E26C29428ECC}" type="presOf" srcId="{98A7CA43-E162-4ED7-8916-57C42CC8390F}" destId="{DF213635-EC72-4882-9D8E-FECF9822BA63}" srcOrd="0" destOrd="0" presId="urn:microsoft.com/office/officeart/2008/layout/NameandTitleOrganizationalChart"/>
    <dgm:cxn modelId="{17697A70-80DA-4056-8FEA-5D969D81AA35}" type="presOf" srcId="{1A90AC7B-27E3-4379-8408-68468DAB2B10}" destId="{EFA9F0B3-8231-47B9-9137-5189FE2ABB55}" srcOrd="0" destOrd="0" presId="urn:microsoft.com/office/officeart/2008/layout/NameandTitleOrganizationalChart"/>
    <dgm:cxn modelId="{412C9656-D4F5-4A94-9EEF-72C5DA89188C}" type="presOf" srcId="{0E8A5CE1-7B5E-4A02-BBA8-2B33A2B90A0C}" destId="{4AE88BB1-5FC3-4FC6-831F-4EC2D1CD8A9E}" srcOrd="0" destOrd="0" presId="urn:microsoft.com/office/officeart/2008/layout/NameandTitleOrganizationalChart"/>
    <dgm:cxn modelId="{4D4DD977-4198-4A00-B228-5FE8BD550930}" type="presOf" srcId="{B8437945-A1E9-4F59-8ACD-D74FFF2545CF}" destId="{DF8F1D46-3BFD-4BCC-A8F8-B83311F83BDE}" srcOrd="1" destOrd="0" presId="urn:microsoft.com/office/officeart/2008/layout/NameandTitleOrganizationalChart"/>
    <dgm:cxn modelId="{0752BC79-3C63-49EF-AC1A-0D203F1E9F20}" type="presOf" srcId="{F7A986FD-5536-44C6-8BB3-8D22A212BF7D}" destId="{21B698D1-B8C0-45C8-8B93-C9B4C7B303B4}" srcOrd="1" destOrd="0" presId="urn:microsoft.com/office/officeart/2008/layout/NameandTitleOrganizationalChart"/>
    <dgm:cxn modelId="{0FD61D7B-8B75-48D4-BB92-868027E632A6}" srcId="{9A7B9B89-1C00-4660-BFEB-1EEEDAE13F56}" destId="{B8437945-A1E9-4F59-8ACD-D74FFF2545CF}" srcOrd="0" destOrd="0" parTransId="{824F95C8-3AF2-433E-AC68-FCD6E11D262E}" sibTransId="{715D7F2C-3016-448C-A8A5-1033127A3BD6}"/>
    <dgm:cxn modelId="{41F9F77F-66D6-4CC8-BC56-D21A6D8AA4D7}" type="presOf" srcId="{4E55A449-2F54-4BED-A6E1-3E84F6E09C80}" destId="{F236C608-0E62-4B5E-A4A1-2A25630065C8}" srcOrd="0" destOrd="0" presId="urn:microsoft.com/office/officeart/2008/layout/NameandTitleOrganizationalChart"/>
    <dgm:cxn modelId="{58183C84-BF52-4DBC-892E-8510F92755A2}" srcId="{0E8A5CE1-7B5E-4A02-BBA8-2B33A2B90A0C}" destId="{59C4480F-EA89-4BEA-9666-8357D42A0611}" srcOrd="0" destOrd="0" parTransId="{487C6DCC-1484-4D34-87E8-65CB6B74D865}" sibTransId="{76857829-6F49-470E-BB9D-AB1A0B821C68}"/>
    <dgm:cxn modelId="{133F2B8B-E595-467A-8ED0-4EEAE0041104}" type="presOf" srcId="{D6DC1924-1679-4827-92C2-822D096A63F3}" destId="{1DF30EDE-B6C6-484D-8A7A-8B50AE3E34F0}" srcOrd="0" destOrd="0" presId="urn:microsoft.com/office/officeart/2008/layout/NameandTitleOrganizationalChart"/>
    <dgm:cxn modelId="{80B6968C-00F6-4279-8F74-58ACFB7DA29C}" srcId="{0E8A5CE1-7B5E-4A02-BBA8-2B33A2B90A0C}" destId="{DCF578A4-1BE3-4758-B529-EA01B200E92F}" srcOrd="1" destOrd="0" parTransId="{2A68AD6D-9860-4034-AA97-B6567BEEA927}" sibTransId="{AB29DBAD-3046-40CA-97C3-99F949A36209}"/>
    <dgm:cxn modelId="{5E84DE94-2223-4592-88FB-9A0A8BFE0B76}" type="presOf" srcId="{4C5FDF77-14CF-4EC8-9984-E87F331F713C}" destId="{72D81A41-C5CD-4EC7-A20D-79AC46B7B7CF}" srcOrd="0" destOrd="0" presId="urn:microsoft.com/office/officeart/2008/layout/NameandTitleOrganizationalChart"/>
    <dgm:cxn modelId="{31E23995-FD5E-414D-86B2-07C3AFC712F3}" type="presOf" srcId="{6616E066-865A-4BC9-98C3-CC093491BEAC}" destId="{3DE32E9D-DA12-4EB5-9010-0838C4639AA2}" srcOrd="0" destOrd="0" presId="urn:microsoft.com/office/officeart/2008/layout/NameandTitleOrganizationalChart"/>
    <dgm:cxn modelId="{433045A0-5455-4F1F-9E6B-0A2C1D529BB0}" type="presOf" srcId="{71D6EBC9-3001-40A9-9A1E-68B56B6CF976}" destId="{5F7AE9DC-03C6-4A8A-8687-2A2C95C3307B}" srcOrd="0" destOrd="0" presId="urn:microsoft.com/office/officeart/2008/layout/NameandTitleOrganizationalChart"/>
    <dgm:cxn modelId="{C064A7A0-28BC-4547-97F0-7BFBBFCA13E7}" type="presOf" srcId="{132EB76A-8726-460D-93FE-E16642B1C5C0}" destId="{470CB026-3348-40F9-81BA-00663F6E1EC2}" srcOrd="1" destOrd="0" presId="urn:microsoft.com/office/officeart/2008/layout/NameandTitleOrganizationalChart"/>
    <dgm:cxn modelId="{76B6EDA2-CA10-452A-90EF-22B94DCC2BA2}" type="presOf" srcId="{9A7B9B89-1C00-4660-BFEB-1EEEDAE13F56}" destId="{40883471-E353-44B0-83F0-B4999E5D569D}" srcOrd="1" destOrd="0" presId="urn:microsoft.com/office/officeart/2008/layout/NameandTitleOrganizationalChart"/>
    <dgm:cxn modelId="{F283A7A4-0036-4BC8-9225-95C74194274C}" type="presOf" srcId="{76857829-6F49-470E-BB9D-AB1A0B821C68}" destId="{23A5FF22-1D76-4F9D-9DC8-99AA04427688}" srcOrd="0" destOrd="0" presId="urn:microsoft.com/office/officeart/2008/layout/NameandTitleOrganizationalChart"/>
    <dgm:cxn modelId="{6077BBA5-D5D0-4E6C-B2F4-19A435C7056C}" type="presOf" srcId="{856B9768-78B9-4861-91AD-053526392ED6}" destId="{B35614C4-8A5F-484A-B701-053E7C6ABB28}" srcOrd="0" destOrd="0" presId="urn:microsoft.com/office/officeart/2008/layout/NameandTitleOrganizationalChart"/>
    <dgm:cxn modelId="{37EE0FA7-F6EE-4488-854C-51BA80CC4EF5}" type="presOf" srcId="{21256580-7E72-43AD-9E23-A926A85EFE3A}" destId="{927345DB-384D-4AC5-83B8-85E911369928}" srcOrd="0" destOrd="0" presId="urn:microsoft.com/office/officeart/2008/layout/NameandTitleOrganizationalChart"/>
    <dgm:cxn modelId="{3BBD93A8-3259-4E84-B6AE-B9AF26AF7CE1}" srcId="{0E8A5CE1-7B5E-4A02-BBA8-2B33A2B90A0C}" destId="{1A90AC7B-27E3-4379-8408-68468DAB2B10}" srcOrd="3" destOrd="0" parTransId="{856B9768-78B9-4861-91AD-053526392ED6}" sibTransId="{D6DC1924-1679-4827-92C2-822D096A63F3}"/>
    <dgm:cxn modelId="{492EC8AD-10DF-4E98-A8B5-793AA476A55F}" type="presOf" srcId="{386E3BB0-6A2D-4AD2-B573-23A925F94A2C}" destId="{C5AA7DD0-5158-4831-8E70-4C4FF2AFC575}" srcOrd="1" destOrd="0" presId="urn:microsoft.com/office/officeart/2008/layout/NameandTitleOrganizationalChart"/>
    <dgm:cxn modelId="{65565BAE-4602-4963-96EB-D5D50F2A0A36}" type="presOf" srcId="{AB29DBAD-3046-40CA-97C3-99F949A36209}" destId="{5DDDA7F8-099B-4942-870A-A1589194340E}" srcOrd="0" destOrd="0" presId="urn:microsoft.com/office/officeart/2008/layout/NameandTitleOrganizationalChart"/>
    <dgm:cxn modelId="{A0DCFEAE-33BB-4652-99D6-2E76BD8E72EE}" type="presOf" srcId="{DCF578A4-1BE3-4758-B529-EA01B200E92F}" destId="{722AB1DD-EB85-47BC-A36A-A5DC53D82AA8}" srcOrd="1" destOrd="0" presId="urn:microsoft.com/office/officeart/2008/layout/NameandTitleOrganizationalChart"/>
    <dgm:cxn modelId="{9EB1F3B5-D0E1-47F3-9C5A-94F14FEBC974}" type="presOf" srcId="{1E7E690A-CAD0-4718-9E88-60789A6BFB6F}" destId="{1E88D450-8C9F-4EEB-9132-28454171FC65}" srcOrd="1" destOrd="0" presId="urn:microsoft.com/office/officeart/2008/layout/NameandTitleOrganizationalChart"/>
    <dgm:cxn modelId="{D21D4CB9-98C8-4963-8A80-E627866C394C}" type="presOf" srcId="{C2C9DF5D-64E3-4B8F-BDAD-2841AC8FACE9}" destId="{3A872C65-F8DD-463E-A74C-40BA94771C5A}" srcOrd="0" destOrd="0" presId="urn:microsoft.com/office/officeart/2008/layout/NameandTitleOrganizationalChart"/>
    <dgm:cxn modelId="{62D588C1-26EC-497D-B6C6-C8227031332B}" srcId="{132EB76A-8726-460D-93FE-E16642B1C5C0}" destId="{F7A986FD-5536-44C6-8BB3-8D22A212BF7D}" srcOrd="2" destOrd="0" parTransId="{1D1F92DF-149E-43F0-8464-5EE7E4989D35}" sibTransId="{9E99CE89-41EB-489B-9417-5A3A06BE3BC4}"/>
    <dgm:cxn modelId="{9C15D5C7-4FE8-4E5F-AD8C-28E47453A7E3}" type="presOf" srcId="{386E3BB0-6A2D-4AD2-B573-23A925F94A2C}" destId="{0C12107F-41D4-4DFC-B4A4-1A81BB298E5B}" srcOrd="0" destOrd="0" presId="urn:microsoft.com/office/officeart/2008/layout/NameandTitleOrganizationalChart"/>
    <dgm:cxn modelId="{FD1707C8-FFED-4B09-B59D-D5AE294F15B1}" type="presOf" srcId="{7BCD2A4A-8E3D-484A-9D88-B1F0FEC03507}" destId="{3B3DB5D1-A977-429D-B85F-44B08C9097E0}" srcOrd="0" destOrd="0" presId="urn:microsoft.com/office/officeart/2008/layout/NameandTitleOrganizationalChart"/>
    <dgm:cxn modelId="{88D08DCA-BAF3-4BCE-B92E-06036FFD7EC9}" type="presOf" srcId="{487C6DCC-1484-4D34-87E8-65CB6B74D865}" destId="{21D37559-9DE5-4D44-BACA-4636A405A464}" srcOrd="0" destOrd="0" presId="urn:microsoft.com/office/officeart/2008/layout/NameandTitleOrganizationalChart"/>
    <dgm:cxn modelId="{436336D2-D281-42D1-86A3-5B6C66CE88A7}" type="presOf" srcId="{ABEBAE0E-9C59-4A45-8123-E922664A4C60}" destId="{6B98647F-4B33-4700-9AB3-0AF9C963026B}" srcOrd="1" destOrd="0" presId="urn:microsoft.com/office/officeart/2008/layout/NameandTitleOrganizationalChart"/>
    <dgm:cxn modelId="{C8E1D1D9-8446-4FCB-AAF4-5B3E425A2172}" type="presOf" srcId="{1C13E089-8F4A-4F20-B77C-1AA54124BBCE}" destId="{6750009E-174C-4648-BFC6-4D19F450A086}" srcOrd="0" destOrd="0" presId="urn:microsoft.com/office/officeart/2008/layout/NameandTitleOrganizationalChart"/>
    <dgm:cxn modelId="{8D3839DB-BAD1-4447-86DA-1E248CD2B397}" type="presOf" srcId="{9E99CE89-41EB-489B-9417-5A3A06BE3BC4}" destId="{046D40A8-BDE2-431A-A8E7-EC0AF795CD8D}" srcOrd="0" destOrd="0" presId="urn:microsoft.com/office/officeart/2008/layout/NameandTitleOrganizationalChart"/>
    <dgm:cxn modelId="{9549D4DB-F924-4260-9C09-1A76CB1A3BD4}" type="presOf" srcId="{11030DF7-1FF9-4C82-B99F-90412CE23C7C}" destId="{6C1C8BAD-0FBB-4BD2-A28C-F18ACE1CB45E}" srcOrd="0" destOrd="0" presId="urn:microsoft.com/office/officeart/2008/layout/NameandTitleOrganizationalChart"/>
    <dgm:cxn modelId="{1B0EE9E1-38AD-479A-8CD4-21037FAB920A}" srcId="{4E55A449-2F54-4BED-A6E1-3E84F6E09C80}" destId="{9A7B9B89-1C00-4660-BFEB-1EEEDAE13F56}" srcOrd="0" destOrd="0" parTransId="{6FB54591-C776-4EAD-98B3-024FCD720AE9}" sibTransId="{0220B0EB-FB0D-49F2-955B-0EB3C2F206AA}"/>
    <dgm:cxn modelId="{4FD152E9-D663-4E6E-965E-727D45A98632}" srcId="{0E8A5CE1-7B5E-4A02-BBA8-2B33A2B90A0C}" destId="{1C13E089-8F4A-4F20-B77C-1AA54124BBCE}" srcOrd="6" destOrd="0" parTransId="{88049134-026C-4750-8A52-E4CAAA380B1F}" sibTransId="{3314E66A-47AF-4D3B-B0FC-8FC259ABB487}"/>
    <dgm:cxn modelId="{EF2A33EA-10F3-44E3-892C-5CDA5C48F3D6}" type="presOf" srcId="{6FB54591-C776-4EAD-98B3-024FCD720AE9}" destId="{42648A71-0B41-49B0-90E0-EAC35A5F36C7}" srcOrd="0" destOrd="0" presId="urn:microsoft.com/office/officeart/2008/layout/NameandTitleOrganizationalChart"/>
    <dgm:cxn modelId="{1AE7A1EF-7E95-4229-8766-2597D93BE822}" type="presOf" srcId="{CFA3EA48-1929-4520-B78B-93F33004A96C}" destId="{ADD686FB-F1BA-413B-956A-FAD4BFFB374B}" srcOrd="0" destOrd="0" presId="urn:microsoft.com/office/officeart/2008/layout/NameandTitleOrganizationalChart"/>
    <dgm:cxn modelId="{1E3AC9F1-BCEA-4E06-88AE-FBFA6606FDA7}" type="presOf" srcId="{5D7245C6-32B8-48F1-9CE3-4E11C588D9D6}" destId="{08218965-AD87-41B6-A675-D8B1B4D2FE43}" srcOrd="0" destOrd="0" presId="urn:microsoft.com/office/officeart/2008/layout/NameandTitleOrganizationalChart"/>
    <dgm:cxn modelId="{533B66F3-49BD-4AAC-89C2-A1A132AC767B}" srcId="{69D1032B-23CD-401B-990C-9159E49D1053}" destId="{0E8A5CE1-7B5E-4A02-BBA8-2B33A2B90A0C}" srcOrd="0" destOrd="0" parTransId="{78910F4F-9EDF-47C5-ADDF-460B25947E6B}" sibTransId="{6616E066-865A-4BC9-98C3-CC093491BEAC}"/>
    <dgm:cxn modelId="{A51890F3-8370-45BE-B304-F86E64965D26}" type="presOf" srcId="{9F6E4818-2C60-4745-AA27-52721FC5223A}" destId="{1D154E4C-9EE6-4F82-BE44-2A2F6A21D814}" srcOrd="0" destOrd="0" presId="urn:microsoft.com/office/officeart/2008/layout/NameandTitleOrganizationalChart"/>
    <dgm:cxn modelId="{E33C25F4-5B99-4A9D-9AB9-D99BCDC759CC}" type="presOf" srcId="{796D6803-CD56-4A32-B452-64372ED71DB0}" destId="{8F9F5AB4-CA89-46C7-B3F2-8B6594CA5253}" srcOrd="0" destOrd="0" presId="urn:microsoft.com/office/officeart/2008/layout/NameandTitleOrganizationalChart"/>
    <dgm:cxn modelId="{57B9B3F6-C047-42FF-BF92-067EA914EC53}" type="presOf" srcId="{59C4480F-EA89-4BEA-9666-8357D42A0611}" destId="{896B6B75-4C39-4BCA-B88C-C8ABDF7EE300}" srcOrd="1" destOrd="0" presId="urn:microsoft.com/office/officeart/2008/layout/NameandTitleOrganizationalChart"/>
    <dgm:cxn modelId="{F37EE2F6-F453-4DC7-B94C-3D5AD5FE8415}" type="presOf" srcId="{1C13E089-8F4A-4F20-B77C-1AA54124BBCE}" destId="{39EF099D-F492-4B98-A822-03D27012F17C}" srcOrd="1" destOrd="0" presId="urn:microsoft.com/office/officeart/2008/layout/NameandTitleOrganizationalChart"/>
    <dgm:cxn modelId="{3B381FFB-EC69-4C9F-9B5A-877DBB274C17}" type="presOf" srcId="{59C4480F-EA89-4BEA-9666-8357D42A0611}" destId="{8E76F066-6C77-4E75-B4FC-9511995F26E0}" srcOrd="0" destOrd="0" presId="urn:microsoft.com/office/officeart/2008/layout/NameandTitleOrganizationalChart"/>
    <dgm:cxn modelId="{6511DAFB-E6BA-4F98-B799-AEE58E8AD16F}" type="presOf" srcId="{F7A986FD-5536-44C6-8BB3-8D22A212BF7D}" destId="{1A9F24C7-9601-4F95-84B7-56762ACC6326}" srcOrd="0" destOrd="0" presId="urn:microsoft.com/office/officeart/2008/layout/NameandTitleOrganizationalChart"/>
    <dgm:cxn modelId="{93E143FE-3AAE-484B-B5A1-C047C1F1710D}" srcId="{132EB76A-8726-460D-93FE-E16642B1C5C0}" destId="{ABEBAE0E-9C59-4A45-8123-E922664A4C60}" srcOrd="1" destOrd="0" parTransId="{71D6EBC9-3001-40A9-9A1E-68B56B6CF976}" sibTransId="{276DB336-4EC6-493E-BABC-B8D80BEE283E}"/>
    <dgm:cxn modelId="{0B0E268A-C11D-4C56-9730-733C34F559BD}" type="presParOf" srcId="{1C69EE7A-807C-4C48-8939-895793841BD9}" destId="{57231FF3-8B89-4EC6-8D91-350E08DD6A9A}" srcOrd="0" destOrd="0" presId="urn:microsoft.com/office/officeart/2008/layout/NameandTitleOrganizationalChart"/>
    <dgm:cxn modelId="{D7874894-4B5C-484E-8D66-2331D3B37626}" type="presParOf" srcId="{57231FF3-8B89-4EC6-8D91-350E08DD6A9A}" destId="{FDDB6362-2732-4735-A078-CB67C6B3078B}" srcOrd="0" destOrd="0" presId="urn:microsoft.com/office/officeart/2008/layout/NameandTitleOrganizationalChart"/>
    <dgm:cxn modelId="{49DD8384-78BC-4319-B055-931427572FCF}" type="presParOf" srcId="{FDDB6362-2732-4735-A078-CB67C6B3078B}" destId="{4AE88BB1-5FC3-4FC6-831F-4EC2D1CD8A9E}" srcOrd="0" destOrd="0" presId="urn:microsoft.com/office/officeart/2008/layout/NameandTitleOrganizationalChart"/>
    <dgm:cxn modelId="{A946E52F-49D9-4286-B6C8-841AAC7E5BB7}" type="presParOf" srcId="{FDDB6362-2732-4735-A078-CB67C6B3078B}" destId="{3DE32E9D-DA12-4EB5-9010-0838C4639AA2}" srcOrd="1" destOrd="0" presId="urn:microsoft.com/office/officeart/2008/layout/NameandTitleOrganizationalChart"/>
    <dgm:cxn modelId="{528C91FA-7AE5-4F7E-8B35-E43BBD93D254}" type="presParOf" srcId="{FDDB6362-2732-4735-A078-CB67C6B3078B}" destId="{5FD36EAE-3C1B-401E-BBF0-72799973ACE4}" srcOrd="2" destOrd="0" presId="urn:microsoft.com/office/officeart/2008/layout/NameandTitleOrganizationalChart"/>
    <dgm:cxn modelId="{C864C07D-0CC8-4A4C-B732-0B6DCE2620A6}" type="presParOf" srcId="{57231FF3-8B89-4EC6-8D91-350E08DD6A9A}" destId="{D5D9CEA2-C432-4834-935A-EAB7A15540C0}" srcOrd="1" destOrd="0" presId="urn:microsoft.com/office/officeart/2008/layout/NameandTitleOrganizationalChart"/>
    <dgm:cxn modelId="{34FE4C70-C021-4D44-B8EF-E1076ED259AA}" type="presParOf" srcId="{D5D9CEA2-C432-4834-935A-EAB7A15540C0}" destId="{21D37559-9DE5-4D44-BACA-4636A405A464}" srcOrd="0" destOrd="0" presId="urn:microsoft.com/office/officeart/2008/layout/NameandTitleOrganizationalChart"/>
    <dgm:cxn modelId="{89804766-A23C-40C3-8D5E-46EF8750281F}" type="presParOf" srcId="{D5D9CEA2-C432-4834-935A-EAB7A15540C0}" destId="{360DB32B-363B-48F8-827E-433CAB4D039C}" srcOrd="1" destOrd="0" presId="urn:microsoft.com/office/officeart/2008/layout/NameandTitleOrganizationalChart"/>
    <dgm:cxn modelId="{C8B56D5B-E5E1-443F-9260-7141897DA905}" type="presParOf" srcId="{360DB32B-363B-48F8-827E-433CAB4D039C}" destId="{70E2E744-5E3B-42C7-8D98-2669B02BEBE2}" srcOrd="0" destOrd="0" presId="urn:microsoft.com/office/officeart/2008/layout/NameandTitleOrganizationalChart"/>
    <dgm:cxn modelId="{15BDB978-3676-40F4-A9BF-5227BB43D4EA}" type="presParOf" srcId="{70E2E744-5E3B-42C7-8D98-2669B02BEBE2}" destId="{8E76F066-6C77-4E75-B4FC-9511995F26E0}" srcOrd="0" destOrd="0" presId="urn:microsoft.com/office/officeart/2008/layout/NameandTitleOrganizationalChart"/>
    <dgm:cxn modelId="{7C8A6A48-F0E7-4C4F-A9EA-DC65478D798B}" type="presParOf" srcId="{70E2E744-5E3B-42C7-8D98-2669B02BEBE2}" destId="{23A5FF22-1D76-4F9D-9DC8-99AA04427688}" srcOrd="1" destOrd="0" presId="urn:microsoft.com/office/officeart/2008/layout/NameandTitleOrganizationalChart"/>
    <dgm:cxn modelId="{F415AE4D-93B0-47EE-A816-1774C7AB72A4}" type="presParOf" srcId="{70E2E744-5E3B-42C7-8D98-2669B02BEBE2}" destId="{896B6B75-4C39-4BCA-B88C-C8ABDF7EE300}" srcOrd="2" destOrd="0" presId="urn:microsoft.com/office/officeart/2008/layout/NameandTitleOrganizationalChart"/>
    <dgm:cxn modelId="{28694A48-3CB8-4271-8CBC-B7E495184EF5}" type="presParOf" srcId="{360DB32B-363B-48F8-827E-433CAB4D039C}" destId="{D1CF356B-1E1B-4B93-A32F-3202D9C19D86}" srcOrd="1" destOrd="0" presId="urn:microsoft.com/office/officeart/2008/layout/NameandTitleOrganizationalChart"/>
    <dgm:cxn modelId="{E4C87F29-10BB-4BA7-90D4-D948D901D50D}" type="presParOf" srcId="{360DB32B-363B-48F8-827E-433CAB4D039C}" destId="{69FD6701-CB81-4447-839F-A6E12EBF8585}" srcOrd="2" destOrd="0" presId="urn:microsoft.com/office/officeart/2008/layout/NameandTitleOrganizationalChart"/>
    <dgm:cxn modelId="{211A54DB-3D2A-4D68-821E-2034F634D37E}" type="presParOf" srcId="{D5D9CEA2-C432-4834-935A-EAB7A15540C0}" destId="{A4B9E23F-EFCC-45A8-866B-31F65AF72579}" srcOrd="2" destOrd="0" presId="urn:microsoft.com/office/officeart/2008/layout/NameandTitleOrganizationalChart"/>
    <dgm:cxn modelId="{20DEBF69-C91B-4388-9CE3-C6D7DE7E68A2}" type="presParOf" srcId="{D5D9CEA2-C432-4834-935A-EAB7A15540C0}" destId="{B9DDF51E-45C3-482F-B086-33C98450E93C}" srcOrd="3" destOrd="0" presId="urn:microsoft.com/office/officeart/2008/layout/NameandTitleOrganizationalChart"/>
    <dgm:cxn modelId="{5AC5BDDD-C462-4E42-A6CF-56EF88D3BE57}" type="presParOf" srcId="{B9DDF51E-45C3-482F-B086-33C98450E93C}" destId="{30B5B32B-EC56-4386-A09F-30F71C8524F7}" srcOrd="0" destOrd="0" presId="urn:microsoft.com/office/officeart/2008/layout/NameandTitleOrganizationalChart"/>
    <dgm:cxn modelId="{53574C69-E6D8-47C5-BA4F-5557ABA4443F}" type="presParOf" srcId="{30B5B32B-EC56-4386-A09F-30F71C8524F7}" destId="{63113784-90C7-4BC6-B1B4-7508E8078CC5}" srcOrd="0" destOrd="0" presId="urn:microsoft.com/office/officeart/2008/layout/NameandTitleOrganizationalChart"/>
    <dgm:cxn modelId="{B600D811-6A19-44AE-B9E0-EBACA972F4AB}" type="presParOf" srcId="{30B5B32B-EC56-4386-A09F-30F71C8524F7}" destId="{5DDDA7F8-099B-4942-870A-A1589194340E}" srcOrd="1" destOrd="0" presId="urn:microsoft.com/office/officeart/2008/layout/NameandTitleOrganizationalChart"/>
    <dgm:cxn modelId="{C610AF77-ACB0-4C1C-BD99-A9B09675E42C}" type="presParOf" srcId="{30B5B32B-EC56-4386-A09F-30F71C8524F7}" destId="{722AB1DD-EB85-47BC-A36A-A5DC53D82AA8}" srcOrd="2" destOrd="0" presId="urn:microsoft.com/office/officeart/2008/layout/NameandTitleOrganizationalChart"/>
    <dgm:cxn modelId="{6DD3E35A-2012-4ACA-B487-3152B9214362}" type="presParOf" srcId="{B9DDF51E-45C3-482F-B086-33C98450E93C}" destId="{2ACB5D92-C04F-4A1E-8CD5-428C4EB0DEB3}" srcOrd="1" destOrd="0" presId="urn:microsoft.com/office/officeart/2008/layout/NameandTitleOrganizationalChart"/>
    <dgm:cxn modelId="{053A28A1-45EE-4909-A587-62C82E0ED042}" type="presParOf" srcId="{B9DDF51E-45C3-482F-B086-33C98450E93C}" destId="{3A85EE8B-F6B8-42BF-A337-F006552E2D62}" srcOrd="2" destOrd="0" presId="urn:microsoft.com/office/officeart/2008/layout/NameandTitleOrganizationalChart"/>
    <dgm:cxn modelId="{9068ABFF-08B1-4176-B316-7E1BA91C0A09}" type="presParOf" srcId="{D5D9CEA2-C432-4834-935A-EAB7A15540C0}" destId="{72D81A41-C5CD-4EC7-A20D-79AC46B7B7CF}" srcOrd="4" destOrd="0" presId="urn:microsoft.com/office/officeart/2008/layout/NameandTitleOrganizationalChart"/>
    <dgm:cxn modelId="{92885F8B-F07E-45D3-AE1E-8929A154E3FB}" type="presParOf" srcId="{D5D9CEA2-C432-4834-935A-EAB7A15540C0}" destId="{9B3EBDAF-82D7-4B2E-BDC8-5E4888DDF8BF}" srcOrd="5" destOrd="0" presId="urn:microsoft.com/office/officeart/2008/layout/NameandTitleOrganizationalChart"/>
    <dgm:cxn modelId="{EBAD097C-3BBC-4E75-8DE0-E4B6A6D43405}" type="presParOf" srcId="{9B3EBDAF-82D7-4B2E-BDC8-5E4888DDF8BF}" destId="{1FCFAE6A-1D03-424F-82AE-13306FB56908}" srcOrd="0" destOrd="0" presId="urn:microsoft.com/office/officeart/2008/layout/NameandTitleOrganizationalChart"/>
    <dgm:cxn modelId="{22975E0B-B4BA-4D97-859C-3BD5770D0E92}" type="presParOf" srcId="{1FCFAE6A-1D03-424F-82AE-13306FB56908}" destId="{0C12107F-41D4-4DFC-B4A4-1A81BB298E5B}" srcOrd="0" destOrd="0" presId="urn:microsoft.com/office/officeart/2008/layout/NameandTitleOrganizationalChart"/>
    <dgm:cxn modelId="{8762B9A1-743A-458F-A28C-F252EADCFD23}" type="presParOf" srcId="{1FCFAE6A-1D03-424F-82AE-13306FB56908}" destId="{3B3DB5D1-A977-429D-B85F-44B08C9097E0}" srcOrd="1" destOrd="0" presId="urn:microsoft.com/office/officeart/2008/layout/NameandTitleOrganizationalChart"/>
    <dgm:cxn modelId="{808543B3-CAC9-4DA1-A596-A757C7550794}" type="presParOf" srcId="{1FCFAE6A-1D03-424F-82AE-13306FB56908}" destId="{C5AA7DD0-5158-4831-8E70-4C4FF2AFC575}" srcOrd="2" destOrd="0" presId="urn:microsoft.com/office/officeart/2008/layout/NameandTitleOrganizationalChart"/>
    <dgm:cxn modelId="{A61CA7AE-4A48-463C-B509-1D614BA94490}" type="presParOf" srcId="{9B3EBDAF-82D7-4B2E-BDC8-5E4888DDF8BF}" destId="{7CE84454-1DAF-436D-A56A-F7A5C99A4568}" srcOrd="1" destOrd="0" presId="urn:microsoft.com/office/officeart/2008/layout/NameandTitleOrganizationalChart"/>
    <dgm:cxn modelId="{B4B92657-3ECF-441A-A89B-A5BDA681836C}" type="presParOf" srcId="{9B3EBDAF-82D7-4B2E-BDC8-5E4888DDF8BF}" destId="{E289C459-FB09-4860-AE2E-FFCE19CACC83}" srcOrd="2" destOrd="0" presId="urn:microsoft.com/office/officeart/2008/layout/NameandTitleOrganizationalChart"/>
    <dgm:cxn modelId="{F4B303D2-1B16-4F32-922E-CF2B835235C8}" type="presParOf" srcId="{D5D9CEA2-C432-4834-935A-EAB7A15540C0}" destId="{B35614C4-8A5F-484A-B701-053E7C6ABB28}" srcOrd="6" destOrd="0" presId="urn:microsoft.com/office/officeart/2008/layout/NameandTitleOrganizationalChart"/>
    <dgm:cxn modelId="{D434114A-80B5-4F54-966E-7A4BF3ADA9F6}" type="presParOf" srcId="{D5D9CEA2-C432-4834-935A-EAB7A15540C0}" destId="{03BFF13F-A950-48A5-A70B-5CCB2E78A988}" srcOrd="7" destOrd="0" presId="urn:microsoft.com/office/officeart/2008/layout/NameandTitleOrganizationalChart"/>
    <dgm:cxn modelId="{EA3CD59C-2F7C-49B8-B1D9-44BB966CDFD7}" type="presParOf" srcId="{03BFF13F-A950-48A5-A70B-5CCB2E78A988}" destId="{BCF30527-9B43-4172-99A8-10914455E8C0}" srcOrd="0" destOrd="0" presId="urn:microsoft.com/office/officeart/2008/layout/NameandTitleOrganizationalChart"/>
    <dgm:cxn modelId="{5330266A-5C4F-4A0D-82C6-8008CA8C44B2}" type="presParOf" srcId="{BCF30527-9B43-4172-99A8-10914455E8C0}" destId="{EFA9F0B3-8231-47B9-9137-5189FE2ABB55}" srcOrd="0" destOrd="0" presId="urn:microsoft.com/office/officeart/2008/layout/NameandTitleOrganizationalChart"/>
    <dgm:cxn modelId="{857711C4-8004-4224-90FD-78AD89083AFF}" type="presParOf" srcId="{BCF30527-9B43-4172-99A8-10914455E8C0}" destId="{1DF30EDE-B6C6-484D-8A7A-8B50AE3E34F0}" srcOrd="1" destOrd="0" presId="urn:microsoft.com/office/officeart/2008/layout/NameandTitleOrganizationalChart"/>
    <dgm:cxn modelId="{DB27E5BA-F4F0-40B3-A106-C92F9C557F66}" type="presParOf" srcId="{BCF30527-9B43-4172-99A8-10914455E8C0}" destId="{9846FD12-7838-4CA1-A4C3-6AD9AE070051}" srcOrd="2" destOrd="0" presId="urn:microsoft.com/office/officeart/2008/layout/NameandTitleOrganizationalChart"/>
    <dgm:cxn modelId="{74F54B78-1F4C-4CCC-951B-1373472F2062}" type="presParOf" srcId="{03BFF13F-A950-48A5-A70B-5CCB2E78A988}" destId="{A80D73D2-9839-40B2-89A5-6EB6F5C2C462}" srcOrd="1" destOrd="0" presId="urn:microsoft.com/office/officeart/2008/layout/NameandTitleOrganizationalChart"/>
    <dgm:cxn modelId="{9AA6F599-A209-4650-A1F8-DB13370E5409}" type="presParOf" srcId="{03BFF13F-A950-48A5-A70B-5CCB2E78A988}" destId="{ED53AC27-31DE-4DF4-9AAF-924377471076}" srcOrd="2" destOrd="0" presId="urn:microsoft.com/office/officeart/2008/layout/NameandTitleOrganizationalChart"/>
    <dgm:cxn modelId="{84BEBA38-5B28-43EA-AAFA-AD6C2610DEAA}" type="presParOf" srcId="{D5D9CEA2-C432-4834-935A-EAB7A15540C0}" destId="{8718CC41-612E-440C-9CCD-F93ED88A55F7}" srcOrd="8" destOrd="0" presId="urn:microsoft.com/office/officeart/2008/layout/NameandTitleOrganizationalChart"/>
    <dgm:cxn modelId="{51FA26D8-3FAB-4B8E-A5F4-F757DA5CDB0D}" type="presParOf" srcId="{D5D9CEA2-C432-4834-935A-EAB7A15540C0}" destId="{C23E7FDC-DEF3-4865-9433-E39DDAE4FBC1}" srcOrd="9" destOrd="0" presId="urn:microsoft.com/office/officeart/2008/layout/NameandTitleOrganizationalChart"/>
    <dgm:cxn modelId="{F94DC49E-5B99-4383-80A5-5F3782CE8DFC}" type="presParOf" srcId="{C23E7FDC-DEF3-4865-9433-E39DDAE4FBC1}" destId="{13187331-0E50-4181-96D1-EEAC2EF907C6}" srcOrd="0" destOrd="0" presId="urn:microsoft.com/office/officeart/2008/layout/NameandTitleOrganizationalChart"/>
    <dgm:cxn modelId="{23096549-B95A-447A-81FE-68526B3FC422}" type="presParOf" srcId="{13187331-0E50-4181-96D1-EEAC2EF907C6}" destId="{6C1C8BAD-0FBB-4BD2-A28C-F18ACE1CB45E}" srcOrd="0" destOrd="0" presId="urn:microsoft.com/office/officeart/2008/layout/NameandTitleOrganizationalChart"/>
    <dgm:cxn modelId="{AFF2FB6C-233D-4B4D-8DFD-AEAB4D785412}" type="presParOf" srcId="{13187331-0E50-4181-96D1-EEAC2EF907C6}" destId="{08218965-AD87-41B6-A675-D8B1B4D2FE43}" srcOrd="1" destOrd="0" presId="urn:microsoft.com/office/officeart/2008/layout/NameandTitleOrganizationalChart"/>
    <dgm:cxn modelId="{105F4F2D-1843-4320-98EE-5DD0CCA736A4}" type="presParOf" srcId="{13187331-0E50-4181-96D1-EEAC2EF907C6}" destId="{DA3D76A1-440C-46D7-8B0E-26481C49B840}" srcOrd="2" destOrd="0" presId="urn:microsoft.com/office/officeart/2008/layout/NameandTitleOrganizationalChart"/>
    <dgm:cxn modelId="{41D59706-69E0-4776-B01C-03A2787235B8}" type="presParOf" srcId="{C23E7FDC-DEF3-4865-9433-E39DDAE4FBC1}" destId="{7947DB51-014F-4F8B-A6DE-D8258220887D}" srcOrd="1" destOrd="0" presId="urn:microsoft.com/office/officeart/2008/layout/NameandTitleOrganizationalChart"/>
    <dgm:cxn modelId="{E76113C8-613C-464E-AC17-E5786029C1AD}" type="presParOf" srcId="{7947DB51-014F-4F8B-A6DE-D8258220887D}" destId="{D3E222F6-8A03-44CE-B384-3BC254EFECB8}" srcOrd="0" destOrd="0" presId="urn:microsoft.com/office/officeart/2008/layout/NameandTitleOrganizationalChart"/>
    <dgm:cxn modelId="{C8CDD9E7-6F7F-4F8F-A884-96DDB9F7A9CB}" type="presParOf" srcId="{7947DB51-014F-4F8B-A6DE-D8258220887D}" destId="{47296FFE-BCBA-471C-AE2C-815674BB4D2E}" srcOrd="1" destOrd="0" presId="urn:microsoft.com/office/officeart/2008/layout/NameandTitleOrganizationalChart"/>
    <dgm:cxn modelId="{5F14F5A1-37DA-432C-B1CC-76F2263321EE}" type="presParOf" srcId="{47296FFE-BCBA-471C-AE2C-815674BB4D2E}" destId="{9EFE5721-B376-406D-ADB0-D9104591276C}" srcOrd="0" destOrd="0" presId="urn:microsoft.com/office/officeart/2008/layout/NameandTitleOrganizationalChart"/>
    <dgm:cxn modelId="{9C9CD85C-40E1-4854-9FEA-2A9D571DEFF1}" type="presParOf" srcId="{9EFE5721-B376-406D-ADB0-D9104591276C}" destId="{39CBADE7-8064-48AF-A84A-C2B842AB7264}" srcOrd="0" destOrd="0" presId="urn:microsoft.com/office/officeart/2008/layout/NameandTitleOrganizationalChart"/>
    <dgm:cxn modelId="{3C0E2F66-C9F7-4C58-9EA5-99921E6EB92C}" type="presParOf" srcId="{9EFE5721-B376-406D-ADB0-D9104591276C}" destId="{E0FDC599-4800-4564-AA0E-62DB9DCD17E9}" srcOrd="1" destOrd="0" presId="urn:microsoft.com/office/officeart/2008/layout/NameandTitleOrganizationalChart"/>
    <dgm:cxn modelId="{E7957CCF-F5C2-42FD-8193-18E420DDA993}" type="presParOf" srcId="{9EFE5721-B376-406D-ADB0-D9104591276C}" destId="{470CB026-3348-40F9-81BA-00663F6E1EC2}" srcOrd="2" destOrd="0" presId="urn:microsoft.com/office/officeart/2008/layout/NameandTitleOrganizationalChart"/>
    <dgm:cxn modelId="{538C65F1-7302-4642-B76A-C66D8E1AFD26}" type="presParOf" srcId="{47296FFE-BCBA-471C-AE2C-815674BB4D2E}" destId="{A381460C-6E29-46D1-BE49-96C358705A19}" srcOrd="1" destOrd="0" presId="urn:microsoft.com/office/officeart/2008/layout/NameandTitleOrganizationalChart"/>
    <dgm:cxn modelId="{0BC09CE5-2E79-4FEF-81AF-8B8883061EA1}" type="presParOf" srcId="{A381460C-6E29-46D1-BE49-96C358705A19}" destId="{8F9F5AB4-CA89-46C7-B3F2-8B6594CA5253}" srcOrd="0" destOrd="0" presId="urn:microsoft.com/office/officeart/2008/layout/NameandTitleOrganizationalChart"/>
    <dgm:cxn modelId="{5DB98B59-793D-47CB-BDD3-A4D51CCEC5F5}" type="presParOf" srcId="{A381460C-6E29-46D1-BE49-96C358705A19}" destId="{59465728-78E6-45B7-A5EA-CB81E26DE499}" srcOrd="1" destOrd="0" presId="urn:microsoft.com/office/officeart/2008/layout/NameandTitleOrganizationalChart"/>
    <dgm:cxn modelId="{E50B4DF5-FBA4-42FD-9B2E-4F4FD8DC1FA0}" type="presParOf" srcId="{59465728-78E6-45B7-A5EA-CB81E26DE499}" destId="{C71F9766-51B1-4963-9E20-16A27B3C5E33}" srcOrd="0" destOrd="0" presId="urn:microsoft.com/office/officeart/2008/layout/NameandTitleOrganizationalChart"/>
    <dgm:cxn modelId="{760642C4-0F6F-4815-86F0-09B248B30267}" type="presParOf" srcId="{C71F9766-51B1-4963-9E20-16A27B3C5E33}" destId="{F236C608-0E62-4B5E-A4A1-2A25630065C8}" srcOrd="0" destOrd="0" presId="urn:microsoft.com/office/officeart/2008/layout/NameandTitleOrganizationalChart"/>
    <dgm:cxn modelId="{2C24507B-5F9B-43CB-8AAD-9FE059D4BD57}" type="presParOf" srcId="{C71F9766-51B1-4963-9E20-16A27B3C5E33}" destId="{DF213635-EC72-4882-9D8E-FECF9822BA63}" srcOrd="1" destOrd="0" presId="urn:microsoft.com/office/officeart/2008/layout/NameandTitleOrganizationalChart"/>
    <dgm:cxn modelId="{D1BD9391-5387-4B26-91E1-F384208C7DBF}" type="presParOf" srcId="{C71F9766-51B1-4963-9E20-16A27B3C5E33}" destId="{D43FF065-1270-4D8B-BCEF-E78AF7BA6BC0}" srcOrd="2" destOrd="0" presId="urn:microsoft.com/office/officeart/2008/layout/NameandTitleOrganizationalChart"/>
    <dgm:cxn modelId="{A41CBB07-285F-4D64-9EDD-B152E0C0CA9D}" type="presParOf" srcId="{59465728-78E6-45B7-A5EA-CB81E26DE499}" destId="{E3FDC99B-8BE3-457C-8AB3-9978F5267278}" srcOrd="1" destOrd="0" presId="urn:microsoft.com/office/officeart/2008/layout/NameandTitleOrganizationalChart"/>
    <dgm:cxn modelId="{B0C7598D-5092-4C6C-A7BA-0FAB1EBF19E3}" type="presParOf" srcId="{E3FDC99B-8BE3-457C-8AB3-9978F5267278}" destId="{42648A71-0B41-49B0-90E0-EAC35A5F36C7}" srcOrd="0" destOrd="0" presId="urn:microsoft.com/office/officeart/2008/layout/NameandTitleOrganizationalChart"/>
    <dgm:cxn modelId="{83A863C8-C618-4975-A4EE-A25546E975D8}" type="presParOf" srcId="{E3FDC99B-8BE3-457C-8AB3-9978F5267278}" destId="{B7952C5C-94EF-47C7-A710-98C6145447F5}" srcOrd="1" destOrd="0" presId="urn:microsoft.com/office/officeart/2008/layout/NameandTitleOrganizationalChart"/>
    <dgm:cxn modelId="{89D95052-0780-416A-90F4-3FB2B1CF7AB0}" type="presParOf" srcId="{B7952C5C-94EF-47C7-A710-98C6145447F5}" destId="{7CDDA2C6-CD7F-4AA4-9DAA-6A02DBD65835}" srcOrd="0" destOrd="0" presId="urn:microsoft.com/office/officeart/2008/layout/NameandTitleOrganizationalChart"/>
    <dgm:cxn modelId="{C37BAD34-647D-4B76-B4EA-6D4313D951C0}" type="presParOf" srcId="{7CDDA2C6-CD7F-4AA4-9DAA-6A02DBD65835}" destId="{4CBEF5D7-0886-4739-9E39-875F595D453C}" srcOrd="0" destOrd="0" presId="urn:microsoft.com/office/officeart/2008/layout/NameandTitleOrganizationalChart"/>
    <dgm:cxn modelId="{A1AE0871-3B21-4647-86CC-0A3DC4FAEAB5}" type="presParOf" srcId="{7CDDA2C6-CD7F-4AA4-9DAA-6A02DBD65835}" destId="{35ECACF9-C2B6-4724-B10F-922137ACA879}" srcOrd="1" destOrd="0" presId="urn:microsoft.com/office/officeart/2008/layout/NameandTitleOrganizationalChart"/>
    <dgm:cxn modelId="{906222E9-AB1B-4162-83AC-789A6F05C770}" type="presParOf" srcId="{7CDDA2C6-CD7F-4AA4-9DAA-6A02DBD65835}" destId="{40883471-E353-44B0-83F0-B4999E5D569D}" srcOrd="2" destOrd="0" presId="urn:microsoft.com/office/officeart/2008/layout/NameandTitleOrganizationalChart"/>
    <dgm:cxn modelId="{BAE74E26-C16D-45F5-A991-D14B0EFEC6BD}" type="presParOf" srcId="{B7952C5C-94EF-47C7-A710-98C6145447F5}" destId="{27F57182-FD6C-4422-83BE-0D1A347643BC}" srcOrd="1" destOrd="0" presId="urn:microsoft.com/office/officeart/2008/layout/NameandTitleOrganizationalChart"/>
    <dgm:cxn modelId="{ADFBA5BD-D2C4-455C-A6F8-C81B81E7586B}" type="presParOf" srcId="{27F57182-FD6C-4422-83BE-0D1A347643BC}" destId="{A30393DF-3A4B-4106-842D-73A689893135}" srcOrd="0" destOrd="0" presId="urn:microsoft.com/office/officeart/2008/layout/NameandTitleOrganizationalChart"/>
    <dgm:cxn modelId="{25F1C19C-8B98-479C-B057-8D957AEE93FA}" type="presParOf" srcId="{27F57182-FD6C-4422-83BE-0D1A347643BC}" destId="{8B55477A-3F23-46BD-9299-187F0D5E8228}" srcOrd="1" destOrd="0" presId="urn:microsoft.com/office/officeart/2008/layout/NameandTitleOrganizationalChart"/>
    <dgm:cxn modelId="{41B363B4-4347-46C9-BA83-4F10EBE3963C}" type="presParOf" srcId="{8B55477A-3F23-46BD-9299-187F0D5E8228}" destId="{1E5D162E-BFB8-4214-BE5F-636CF8969DEA}" srcOrd="0" destOrd="0" presId="urn:microsoft.com/office/officeart/2008/layout/NameandTitleOrganizationalChart"/>
    <dgm:cxn modelId="{576507A8-8410-4654-901F-7A680178E8F0}" type="presParOf" srcId="{1E5D162E-BFB8-4214-BE5F-636CF8969DEA}" destId="{F559EE92-E088-4CEA-A285-1FAC85078D30}" srcOrd="0" destOrd="0" presId="urn:microsoft.com/office/officeart/2008/layout/NameandTitleOrganizationalChart"/>
    <dgm:cxn modelId="{96A3E502-6F02-4C23-BF0E-B67B1887F3E7}" type="presParOf" srcId="{1E5D162E-BFB8-4214-BE5F-636CF8969DEA}" destId="{5C7CE374-60E9-4888-B103-D10062AF7D7D}" srcOrd="1" destOrd="0" presId="urn:microsoft.com/office/officeart/2008/layout/NameandTitleOrganizationalChart"/>
    <dgm:cxn modelId="{AE547DB2-3C3F-4073-B19E-623BFE009924}" type="presParOf" srcId="{1E5D162E-BFB8-4214-BE5F-636CF8969DEA}" destId="{DF8F1D46-3BFD-4BCC-A8F8-B83311F83BDE}" srcOrd="2" destOrd="0" presId="urn:microsoft.com/office/officeart/2008/layout/NameandTitleOrganizationalChart"/>
    <dgm:cxn modelId="{B0B31D69-804D-40F9-9862-05938F54649D}" type="presParOf" srcId="{8B55477A-3F23-46BD-9299-187F0D5E8228}" destId="{65EC6E70-6C7F-4853-BB75-7B2D6CB1C534}" srcOrd="1" destOrd="0" presId="urn:microsoft.com/office/officeart/2008/layout/NameandTitleOrganizationalChart"/>
    <dgm:cxn modelId="{7D2E0E80-0226-4219-82AB-C23E313C4AF1}" type="presParOf" srcId="{8B55477A-3F23-46BD-9299-187F0D5E8228}" destId="{163C0673-7869-4F25-87CF-C431123EE35C}" srcOrd="2" destOrd="0" presId="urn:microsoft.com/office/officeart/2008/layout/NameandTitleOrganizationalChart"/>
    <dgm:cxn modelId="{DC2DEECD-CA72-4C46-894A-15960256A2A0}" type="presParOf" srcId="{B7952C5C-94EF-47C7-A710-98C6145447F5}" destId="{F5A11ED4-F26B-4024-AA2C-FB7927044986}" srcOrd="2" destOrd="0" presId="urn:microsoft.com/office/officeart/2008/layout/NameandTitleOrganizationalChart"/>
    <dgm:cxn modelId="{7457D462-6061-4347-BD2B-B091FDAAAB6B}" type="presParOf" srcId="{59465728-78E6-45B7-A5EA-CB81E26DE499}" destId="{9B86955E-E6E1-4D11-AECE-8E91A2AF79DE}" srcOrd="2" destOrd="0" presId="urn:microsoft.com/office/officeart/2008/layout/NameandTitleOrganizationalChart"/>
    <dgm:cxn modelId="{AA30C3E1-CC33-4D96-A50D-F1FE7692CE2E}" type="presParOf" srcId="{A381460C-6E29-46D1-BE49-96C358705A19}" destId="{5F7AE9DC-03C6-4A8A-8687-2A2C95C3307B}" srcOrd="2" destOrd="0" presId="urn:microsoft.com/office/officeart/2008/layout/NameandTitleOrganizationalChart"/>
    <dgm:cxn modelId="{D78477C8-72AD-4DAF-ADB4-B5450F319C65}" type="presParOf" srcId="{A381460C-6E29-46D1-BE49-96C358705A19}" destId="{C65A85CB-8CAD-438E-AA28-DC16D6B99543}" srcOrd="3" destOrd="0" presId="urn:microsoft.com/office/officeart/2008/layout/NameandTitleOrganizationalChart"/>
    <dgm:cxn modelId="{17438C36-5F0C-45F0-8AF2-ADCA94DC5F39}" type="presParOf" srcId="{C65A85CB-8CAD-438E-AA28-DC16D6B99543}" destId="{F47B9F33-AEA6-44C1-B6BB-473E43564242}" srcOrd="0" destOrd="0" presId="urn:microsoft.com/office/officeart/2008/layout/NameandTitleOrganizationalChart"/>
    <dgm:cxn modelId="{55367E18-ED2B-4A10-BAF3-41BAABF750B6}" type="presParOf" srcId="{F47B9F33-AEA6-44C1-B6BB-473E43564242}" destId="{B24C0770-9774-4F0B-A1CB-34F8B6218FEB}" srcOrd="0" destOrd="0" presId="urn:microsoft.com/office/officeart/2008/layout/NameandTitleOrganizationalChart"/>
    <dgm:cxn modelId="{C6BE5CDB-E878-4B8F-A4A6-46C4205FCEA7}" type="presParOf" srcId="{F47B9F33-AEA6-44C1-B6BB-473E43564242}" destId="{949639F2-AFEC-4891-A66E-B302918916F6}" srcOrd="1" destOrd="0" presId="urn:microsoft.com/office/officeart/2008/layout/NameandTitleOrganizationalChart"/>
    <dgm:cxn modelId="{97BE1BBF-E431-4F7E-AA69-8C6E6981155C}" type="presParOf" srcId="{F47B9F33-AEA6-44C1-B6BB-473E43564242}" destId="{6B98647F-4B33-4700-9AB3-0AF9C963026B}" srcOrd="2" destOrd="0" presId="urn:microsoft.com/office/officeart/2008/layout/NameandTitleOrganizationalChart"/>
    <dgm:cxn modelId="{189B46D7-BD78-41C9-A664-FFC63582A449}" type="presParOf" srcId="{C65A85CB-8CAD-438E-AA28-DC16D6B99543}" destId="{5497EA57-E968-401B-8CAE-0D39330EC4DB}" srcOrd="1" destOrd="0" presId="urn:microsoft.com/office/officeart/2008/layout/NameandTitleOrganizationalChart"/>
    <dgm:cxn modelId="{EC766061-FC2F-4B97-8DC2-9BB3FB7A4927}" type="presParOf" srcId="{C65A85CB-8CAD-438E-AA28-DC16D6B99543}" destId="{89DA5049-7E9B-497C-832C-1CB9F2615989}" srcOrd="2" destOrd="0" presId="urn:microsoft.com/office/officeart/2008/layout/NameandTitleOrganizationalChart"/>
    <dgm:cxn modelId="{F1407621-5ECA-45A5-9B06-4ED546A5FB78}" type="presParOf" srcId="{A381460C-6E29-46D1-BE49-96C358705A19}" destId="{C4B4AE1B-8403-405A-AB6B-0224CB579703}" srcOrd="4" destOrd="0" presId="urn:microsoft.com/office/officeart/2008/layout/NameandTitleOrganizationalChart"/>
    <dgm:cxn modelId="{A46E539D-8EE1-4493-9C1B-E515C6BFE432}" type="presParOf" srcId="{A381460C-6E29-46D1-BE49-96C358705A19}" destId="{7FB77112-E240-4860-9E7A-8D12B7E2AC53}" srcOrd="5" destOrd="0" presId="urn:microsoft.com/office/officeart/2008/layout/NameandTitleOrganizationalChart"/>
    <dgm:cxn modelId="{87BF46F5-8908-475F-A4FD-97E34F553B26}" type="presParOf" srcId="{7FB77112-E240-4860-9E7A-8D12B7E2AC53}" destId="{C29080DC-CC48-4B54-A8E0-92C12A0F97ED}" srcOrd="0" destOrd="0" presId="urn:microsoft.com/office/officeart/2008/layout/NameandTitleOrganizationalChart"/>
    <dgm:cxn modelId="{4AD78870-B5BD-4E13-9EEE-610BFD002DA6}" type="presParOf" srcId="{C29080DC-CC48-4B54-A8E0-92C12A0F97ED}" destId="{1A9F24C7-9601-4F95-84B7-56762ACC6326}" srcOrd="0" destOrd="0" presId="urn:microsoft.com/office/officeart/2008/layout/NameandTitleOrganizationalChart"/>
    <dgm:cxn modelId="{A2723315-4AFA-44CE-8A5D-9BEC14AA1B19}" type="presParOf" srcId="{C29080DC-CC48-4B54-A8E0-92C12A0F97ED}" destId="{046D40A8-BDE2-431A-A8E7-EC0AF795CD8D}" srcOrd="1" destOrd="0" presId="urn:microsoft.com/office/officeart/2008/layout/NameandTitleOrganizationalChart"/>
    <dgm:cxn modelId="{5F71A244-36AD-46A2-9384-50A13927081C}" type="presParOf" srcId="{C29080DC-CC48-4B54-A8E0-92C12A0F97ED}" destId="{21B698D1-B8C0-45C8-8B93-C9B4C7B303B4}" srcOrd="2" destOrd="0" presId="urn:microsoft.com/office/officeart/2008/layout/NameandTitleOrganizationalChart"/>
    <dgm:cxn modelId="{42202056-3B2F-4FA9-9625-EA2155592B74}" type="presParOf" srcId="{7FB77112-E240-4860-9E7A-8D12B7E2AC53}" destId="{76648A24-48A1-464C-B56A-240B3C47A8CF}" srcOrd="1" destOrd="0" presId="urn:microsoft.com/office/officeart/2008/layout/NameandTitleOrganizationalChart"/>
    <dgm:cxn modelId="{67EB7A58-4929-40E6-9753-45649294CA2F}" type="presParOf" srcId="{7FB77112-E240-4860-9E7A-8D12B7E2AC53}" destId="{9BFB3277-4918-46E7-86B9-E34F9DEB72E1}" srcOrd="2" destOrd="0" presId="urn:microsoft.com/office/officeart/2008/layout/NameandTitleOrganizationalChart"/>
    <dgm:cxn modelId="{C0A093C0-7E7B-4BF0-AB82-0AC9BC47940A}" type="presParOf" srcId="{47296FFE-BCBA-471C-AE2C-815674BB4D2E}" destId="{D669DB84-C41E-4670-A5D8-173533E95482}" srcOrd="2" destOrd="0" presId="urn:microsoft.com/office/officeart/2008/layout/NameandTitleOrganizationalChart"/>
    <dgm:cxn modelId="{753BF6B8-D017-419B-BF95-025D79F632CE}" type="presParOf" srcId="{7947DB51-014F-4F8B-A6DE-D8258220887D}" destId="{3A872C65-F8DD-463E-A74C-40BA94771C5A}" srcOrd="2" destOrd="0" presId="urn:microsoft.com/office/officeart/2008/layout/NameandTitleOrganizationalChart"/>
    <dgm:cxn modelId="{560D44D9-3A29-42BF-BA4B-C4288B8D53DA}" type="presParOf" srcId="{7947DB51-014F-4F8B-A6DE-D8258220887D}" destId="{2C6C2F1F-7B62-4487-B7C6-29FDAFE559AC}" srcOrd="3" destOrd="0" presId="urn:microsoft.com/office/officeart/2008/layout/NameandTitleOrganizationalChart"/>
    <dgm:cxn modelId="{BBF21B8F-0699-45D5-A228-CE51BB55BDB2}" type="presParOf" srcId="{2C6C2F1F-7B62-4487-B7C6-29FDAFE559AC}" destId="{DE593CE9-8D12-483D-8C2E-5D713EEA3DD2}" srcOrd="0" destOrd="0" presId="urn:microsoft.com/office/officeart/2008/layout/NameandTitleOrganizationalChart"/>
    <dgm:cxn modelId="{B02941FB-2778-4515-A7C1-BF850FC10BA8}" type="presParOf" srcId="{DE593CE9-8D12-483D-8C2E-5D713EEA3DD2}" destId="{1973478A-FF96-4EA6-B3B8-E32EDF0680DD}" srcOrd="0" destOrd="0" presId="urn:microsoft.com/office/officeart/2008/layout/NameandTitleOrganizationalChart"/>
    <dgm:cxn modelId="{4DF5C0F8-4360-4951-9C7B-6AE49955608D}" type="presParOf" srcId="{DE593CE9-8D12-483D-8C2E-5D713EEA3DD2}" destId="{ADD686FB-F1BA-413B-956A-FAD4BFFB374B}" srcOrd="1" destOrd="0" presId="urn:microsoft.com/office/officeart/2008/layout/NameandTitleOrganizationalChart"/>
    <dgm:cxn modelId="{2A7CCBBC-BD4C-4DDA-96BC-2E37E32988A3}" type="presParOf" srcId="{DE593CE9-8D12-483D-8C2E-5D713EEA3DD2}" destId="{1E88D450-8C9F-4EEB-9132-28454171FC65}" srcOrd="2" destOrd="0" presId="urn:microsoft.com/office/officeart/2008/layout/NameandTitleOrganizationalChart"/>
    <dgm:cxn modelId="{510252ED-4A2B-42AC-8456-2A29EEA5661B}" type="presParOf" srcId="{2C6C2F1F-7B62-4487-B7C6-29FDAFE559AC}" destId="{A5ED05A4-3B14-46F1-89DF-4DA258DA7FD2}" srcOrd="1" destOrd="0" presId="urn:microsoft.com/office/officeart/2008/layout/NameandTitleOrganizationalChart"/>
    <dgm:cxn modelId="{F7E8C691-F304-44B4-A1A4-FA9CDB5BE21A}" type="presParOf" srcId="{2C6C2F1F-7B62-4487-B7C6-29FDAFE559AC}" destId="{EA4B1614-917D-4A28-9365-D6F0A1D9B785}" srcOrd="2" destOrd="0" presId="urn:microsoft.com/office/officeart/2008/layout/NameandTitleOrganizationalChart"/>
    <dgm:cxn modelId="{6222F4A4-110E-4737-A78A-31EAB63E5182}" type="presParOf" srcId="{C23E7FDC-DEF3-4865-9433-E39DDAE4FBC1}" destId="{1866ADEA-6D4F-471E-8F26-B30E426D7F95}" srcOrd="2" destOrd="0" presId="urn:microsoft.com/office/officeart/2008/layout/NameandTitleOrganizationalChart"/>
    <dgm:cxn modelId="{76B2FE12-364B-486E-83E9-8C688A7CE93F}" type="presParOf" srcId="{D5D9CEA2-C432-4834-935A-EAB7A15540C0}" destId="{927345DB-384D-4AC5-83B8-85E911369928}" srcOrd="10" destOrd="0" presId="urn:microsoft.com/office/officeart/2008/layout/NameandTitleOrganizationalChart"/>
    <dgm:cxn modelId="{9A83352A-6E47-40FE-8E08-53FDC734185A}" type="presParOf" srcId="{D5D9CEA2-C432-4834-935A-EAB7A15540C0}" destId="{129E4687-B5B2-4570-9349-613472162676}" srcOrd="11" destOrd="0" presId="urn:microsoft.com/office/officeart/2008/layout/NameandTitleOrganizationalChart"/>
    <dgm:cxn modelId="{54D83A02-C3A2-4D4C-8585-F77078DA439C}" type="presParOf" srcId="{129E4687-B5B2-4570-9349-613472162676}" destId="{8433CC68-09B6-4584-BAEC-CA7A626C2113}" srcOrd="0" destOrd="0" presId="urn:microsoft.com/office/officeart/2008/layout/NameandTitleOrganizationalChart"/>
    <dgm:cxn modelId="{C8B96D75-D6B3-4042-9180-50E129CAE285}" type="presParOf" srcId="{8433CC68-09B6-4584-BAEC-CA7A626C2113}" destId="{A0AB0266-667D-431D-856E-23F91F6A02C4}" srcOrd="0" destOrd="0" presId="urn:microsoft.com/office/officeart/2008/layout/NameandTitleOrganizationalChart"/>
    <dgm:cxn modelId="{D0E9C276-8CD4-438B-88A1-E79555BD1DC5}" type="presParOf" srcId="{8433CC68-09B6-4584-BAEC-CA7A626C2113}" destId="{1D154E4C-9EE6-4F82-BE44-2A2F6A21D814}" srcOrd="1" destOrd="0" presId="urn:microsoft.com/office/officeart/2008/layout/NameandTitleOrganizationalChart"/>
    <dgm:cxn modelId="{52C73C97-ACB8-4B05-973E-A48350918770}" type="presParOf" srcId="{8433CC68-09B6-4584-BAEC-CA7A626C2113}" destId="{49477053-4B07-4B4A-AEBE-4E5B0CD724F4}" srcOrd="2" destOrd="0" presId="urn:microsoft.com/office/officeart/2008/layout/NameandTitleOrganizationalChart"/>
    <dgm:cxn modelId="{B7679AA7-696A-4F96-927D-026D020D3CCE}" type="presParOf" srcId="{129E4687-B5B2-4570-9349-613472162676}" destId="{FB09C687-041F-4EBF-90E2-14B92FBD7E9A}" srcOrd="1" destOrd="0" presId="urn:microsoft.com/office/officeart/2008/layout/NameandTitleOrganizationalChart"/>
    <dgm:cxn modelId="{772C80EA-7FB8-4600-B20D-90829C540136}" type="presParOf" srcId="{129E4687-B5B2-4570-9349-613472162676}" destId="{F58F14B3-9EB3-4EE1-A5C1-70C979BE55D6}" srcOrd="2" destOrd="0" presId="urn:microsoft.com/office/officeart/2008/layout/NameandTitleOrganizationalChart"/>
    <dgm:cxn modelId="{0F767640-C409-4B0B-87D9-25F63C13DD85}" type="presParOf" srcId="{D5D9CEA2-C432-4834-935A-EAB7A15540C0}" destId="{39AE0B3B-8243-431D-8E3A-66236372DCBA}" srcOrd="12" destOrd="0" presId="urn:microsoft.com/office/officeart/2008/layout/NameandTitleOrganizationalChart"/>
    <dgm:cxn modelId="{F5020623-98DD-47DB-9BE8-F920041807BB}" type="presParOf" srcId="{D5D9CEA2-C432-4834-935A-EAB7A15540C0}" destId="{BD63E1CA-0048-40B7-BF0F-197B7150F84B}" srcOrd="13" destOrd="0" presId="urn:microsoft.com/office/officeart/2008/layout/NameandTitleOrganizationalChart"/>
    <dgm:cxn modelId="{5DDE5A06-DA0F-4AE2-BD5B-88BB79BF83FD}" type="presParOf" srcId="{BD63E1CA-0048-40B7-BF0F-197B7150F84B}" destId="{F90B5129-C558-4499-B301-113F96B9EBD2}" srcOrd="0" destOrd="0" presId="urn:microsoft.com/office/officeart/2008/layout/NameandTitleOrganizationalChart"/>
    <dgm:cxn modelId="{31F47CEB-F03F-4D3E-8F00-CEA216F7E068}" type="presParOf" srcId="{F90B5129-C558-4499-B301-113F96B9EBD2}" destId="{6750009E-174C-4648-BFC6-4D19F450A086}" srcOrd="0" destOrd="0" presId="urn:microsoft.com/office/officeart/2008/layout/NameandTitleOrganizationalChart"/>
    <dgm:cxn modelId="{83185922-793B-46E1-879E-0C0454C4EE61}" type="presParOf" srcId="{F90B5129-C558-4499-B301-113F96B9EBD2}" destId="{FD150DA8-934E-4D36-986A-8F655151C716}" srcOrd="1" destOrd="0" presId="urn:microsoft.com/office/officeart/2008/layout/NameandTitleOrganizationalChart"/>
    <dgm:cxn modelId="{853E2CE6-2EFB-42BE-BAA6-3A89A87C4A73}" type="presParOf" srcId="{F90B5129-C558-4499-B301-113F96B9EBD2}" destId="{39EF099D-F492-4B98-A822-03D27012F17C}" srcOrd="2" destOrd="0" presId="urn:microsoft.com/office/officeart/2008/layout/NameandTitleOrganizationalChart"/>
    <dgm:cxn modelId="{DAE3DC17-51CC-4944-9DA0-FFC0D17686E0}" type="presParOf" srcId="{BD63E1CA-0048-40B7-BF0F-197B7150F84B}" destId="{260CB1B7-05ED-4955-9A5E-94EA24FE02A2}" srcOrd="1" destOrd="0" presId="urn:microsoft.com/office/officeart/2008/layout/NameandTitleOrganizationalChart"/>
    <dgm:cxn modelId="{800490FC-E7C0-4B4F-A71F-61975A844C5D}" type="presParOf" srcId="{BD63E1CA-0048-40B7-BF0F-197B7150F84B}" destId="{57E6F5E4-C8D1-4CD5-820D-B56DB74F55BC}" srcOrd="2" destOrd="0" presId="urn:microsoft.com/office/officeart/2008/layout/NameandTitleOrganizationalChart"/>
    <dgm:cxn modelId="{5A0A8BFB-D517-499C-8A77-1EE83535B2CB}" type="presParOf" srcId="{57231FF3-8B89-4EC6-8D91-350E08DD6A9A}" destId="{FF704318-45E5-42CB-8DB2-347F97F9154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34F87B-9BD4-4B6B-9344-D8C527F6152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0BF611-ED8F-4B7E-8BBC-60C29CD39248}">
      <dgm:prSet phldrT="[Text]"/>
      <dgm:spPr/>
      <dgm:t>
        <a:bodyPr/>
        <a:lstStyle/>
        <a:p>
          <a:r>
            <a:rPr lang="en-US" dirty="0" err="1"/>
            <a:t>metadata_generator</a:t>
          </a:r>
          <a:endParaRPr lang="en-US" dirty="0"/>
        </a:p>
      </dgm:t>
    </dgm:pt>
    <dgm:pt modelId="{A45A6721-2E0D-4CDB-B85B-5B7D8791E19F}" type="parTrans" cxnId="{184883AF-4E09-48A8-AF39-7AC6E62D007B}">
      <dgm:prSet/>
      <dgm:spPr/>
      <dgm:t>
        <a:bodyPr/>
        <a:lstStyle/>
        <a:p>
          <a:endParaRPr lang="en-US"/>
        </a:p>
      </dgm:t>
    </dgm:pt>
    <dgm:pt modelId="{B9E21CAE-2623-4A6F-B9E7-E89DFC25FA48}" type="sibTrans" cxnId="{184883AF-4E09-48A8-AF39-7AC6E62D007B}">
      <dgm:prSet/>
      <dgm:spPr/>
      <dgm:t>
        <a:bodyPr/>
        <a:lstStyle/>
        <a:p>
          <a:endParaRPr lang="en-US"/>
        </a:p>
      </dgm:t>
    </dgm:pt>
    <dgm:pt modelId="{829C5F95-8678-4885-A2E5-80BD3A320A59}">
      <dgm:prSet phldrT="[Text]"/>
      <dgm:spPr/>
      <dgm:t>
        <a:bodyPr/>
        <a:lstStyle/>
        <a:p>
          <a:r>
            <a:rPr lang="en-US" dirty="0" err="1"/>
            <a:t>metadata_generator</a:t>
          </a:r>
          <a:endParaRPr lang="en-US" dirty="0"/>
        </a:p>
      </dgm:t>
    </dgm:pt>
    <dgm:pt modelId="{87E4B44E-9D57-4392-A99B-405D215A28FB}" type="parTrans" cxnId="{6D129EBA-841E-4770-B961-037F2373911C}">
      <dgm:prSet/>
      <dgm:spPr/>
      <dgm:t>
        <a:bodyPr/>
        <a:lstStyle/>
        <a:p>
          <a:endParaRPr lang="en-US"/>
        </a:p>
      </dgm:t>
    </dgm:pt>
    <dgm:pt modelId="{DD2397E8-1899-4CEC-B6CE-16085075AFD3}" type="sibTrans" cxnId="{6D129EBA-841E-4770-B961-037F2373911C}">
      <dgm:prSet/>
      <dgm:spPr/>
      <dgm:t>
        <a:bodyPr/>
        <a:lstStyle/>
        <a:p>
          <a:endParaRPr lang="en-US"/>
        </a:p>
      </dgm:t>
    </dgm:pt>
    <dgm:pt modelId="{9DC7BC22-3CBA-498F-8EF6-647D5D043390}">
      <dgm:prSet phldrT="[Text]"/>
      <dgm:spPr/>
      <dgm:t>
        <a:bodyPr/>
        <a:lstStyle/>
        <a:p>
          <a:r>
            <a:rPr lang="en-US" dirty="0" err="1"/>
            <a:t>infocus</a:t>
          </a:r>
          <a:endParaRPr lang="en-US" dirty="0"/>
        </a:p>
      </dgm:t>
    </dgm:pt>
    <dgm:pt modelId="{F2E84212-3EE9-4742-9C43-85A0AFF34A8D}" type="parTrans" cxnId="{64AA5531-1A6F-4904-8FDF-9F8C6C3977F7}">
      <dgm:prSet/>
      <dgm:spPr/>
      <dgm:t>
        <a:bodyPr/>
        <a:lstStyle/>
        <a:p>
          <a:endParaRPr lang="en-US"/>
        </a:p>
      </dgm:t>
    </dgm:pt>
    <dgm:pt modelId="{86B08366-7C36-4561-87D8-48FA2F2CE8D7}" type="sibTrans" cxnId="{64AA5531-1A6F-4904-8FDF-9F8C6C3977F7}">
      <dgm:prSet/>
      <dgm:spPr/>
      <dgm:t>
        <a:bodyPr/>
        <a:lstStyle/>
        <a:p>
          <a:endParaRPr lang="en-US"/>
        </a:p>
      </dgm:t>
    </dgm:pt>
    <dgm:pt modelId="{67F1601A-0C55-43ED-817B-0E44200AB47A}">
      <dgm:prSet/>
      <dgm:spPr/>
      <dgm:t>
        <a:bodyPr/>
        <a:lstStyle/>
        <a:p>
          <a:r>
            <a:rPr lang="en-US" dirty="0" err="1"/>
            <a:t>mcmicro_image_stack_generator</a:t>
          </a:r>
          <a:endParaRPr lang="en-US" dirty="0"/>
        </a:p>
      </dgm:t>
    </dgm:pt>
    <dgm:pt modelId="{020A6645-3534-44FB-B7F6-38BA232B477D}" type="parTrans" cxnId="{AA1257E2-3C34-4D61-867C-D50AEAE604FD}">
      <dgm:prSet/>
      <dgm:spPr/>
      <dgm:t>
        <a:bodyPr/>
        <a:lstStyle/>
        <a:p>
          <a:endParaRPr lang="en-US"/>
        </a:p>
      </dgm:t>
    </dgm:pt>
    <dgm:pt modelId="{69FB4DCD-8019-4748-B2E3-28F708C80949}" type="sibTrans" cxnId="{AA1257E2-3C34-4D61-867C-D50AEAE604FD}">
      <dgm:prSet/>
      <dgm:spPr/>
      <dgm:t>
        <a:bodyPr/>
        <a:lstStyle/>
        <a:p>
          <a:endParaRPr lang="en-US"/>
        </a:p>
      </dgm:t>
    </dgm:pt>
    <dgm:pt modelId="{468D9883-046C-4B44-8F76-FE0ED9300BB7}">
      <dgm:prSet/>
      <dgm:spPr/>
      <dgm:t>
        <a:bodyPr/>
        <a:lstStyle/>
        <a:p>
          <a:r>
            <a:rPr lang="en-US" dirty="0" err="1"/>
            <a:t>stage_placement</a:t>
          </a:r>
          <a:endParaRPr lang="en-US" dirty="0"/>
        </a:p>
      </dgm:t>
    </dgm:pt>
    <dgm:pt modelId="{D69559C0-4110-4E5B-A68C-000E00DC2584}" type="parTrans" cxnId="{434F5D19-C129-4B3F-BE06-4C4885CE9FA9}">
      <dgm:prSet/>
      <dgm:spPr/>
      <dgm:t>
        <a:bodyPr/>
        <a:lstStyle/>
        <a:p>
          <a:endParaRPr lang="en-US"/>
        </a:p>
      </dgm:t>
    </dgm:pt>
    <dgm:pt modelId="{F762155E-FA9E-4E4E-9621-7B5779D03E5A}" type="sibTrans" cxnId="{434F5D19-C129-4B3F-BE06-4C4885CE9FA9}">
      <dgm:prSet/>
      <dgm:spPr/>
      <dgm:t>
        <a:bodyPr/>
        <a:lstStyle/>
        <a:p>
          <a:endParaRPr lang="en-US"/>
        </a:p>
      </dgm:t>
    </dgm:pt>
    <dgm:pt modelId="{2621206B-59EC-43E8-954A-76A298354E68}">
      <dgm:prSet/>
      <dgm:spPr/>
      <dgm:t>
        <a:bodyPr/>
        <a:lstStyle/>
        <a:p>
          <a:r>
            <a:rPr lang="en-US" dirty="0" err="1"/>
            <a:t>mcmicro</a:t>
          </a:r>
          <a:endParaRPr lang="en-US" dirty="0"/>
        </a:p>
      </dgm:t>
    </dgm:pt>
    <dgm:pt modelId="{B822F2DD-22C3-42AB-885C-877005B5DD1B}" type="parTrans" cxnId="{ABDB4F99-BF43-40EF-8E5F-5DA366E5B5D3}">
      <dgm:prSet/>
      <dgm:spPr/>
      <dgm:t>
        <a:bodyPr/>
        <a:lstStyle/>
        <a:p>
          <a:endParaRPr lang="en-US"/>
        </a:p>
      </dgm:t>
    </dgm:pt>
    <dgm:pt modelId="{012AE56D-19C1-4660-85C0-4D41E57C6EA7}" type="sibTrans" cxnId="{ABDB4F99-BF43-40EF-8E5F-5DA366E5B5D3}">
      <dgm:prSet/>
      <dgm:spPr/>
      <dgm:t>
        <a:bodyPr/>
        <a:lstStyle/>
        <a:p>
          <a:endParaRPr lang="en-US"/>
        </a:p>
      </dgm:t>
    </dgm:pt>
    <dgm:pt modelId="{5500036B-9C20-48EB-97ED-E904F3500E58}" type="pres">
      <dgm:prSet presAssocID="{FC34F87B-9BD4-4B6B-9344-D8C527F6152C}" presName="Name0" presStyleCnt="0">
        <dgm:presLayoutVars>
          <dgm:dir/>
          <dgm:resizeHandles val="exact"/>
        </dgm:presLayoutVars>
      </dgm:prSet>
      <dgm:spPr/>
    </dgm:pt>
    <dgm:pt modelId="{E5F2B085-442B-466F-918C-869FCC8E2764}" type="pres">
      <dgm:prSet presAssocID="{E20BF611-ED8F-4B7E-8BBC-60C29CD39248}" presName="node" presStyleLbl="node1" presStyleIdx="0" presStyleCnt="6">
        <dgm:presLayoutVars>
          <dgm:bulletEnabled val="1"/>
        </dgm:presLayoutVars>
      </dgm:prSet>
      <dgm:spPr/>
    </dgm:pt>
    <dgm:pt modelId="{602301A9-9BF2-4047-A0FE-89357D5ACB04}" type="pres">
      <dgm:prSet presAssocID="{B9E21CAE-2623-4A6F-B9E7-E89DFC25FA48}" presName="sibTrans" presStyleLbl="sibTrans2D1" presStyleIdx="0" presStyleCnt="5"/>
      <dgm:spPr/>
    </dgm:pt>
    <dgm:pt modelId="{40F4C580-B6BB-4460-903E-CB236FF9E7C5}" type="pres">
      <dgm:prSet presAssocID="{B9E21CAE-2623-4A6F-B9E7-E89DFC25FA48}" presName="connectorText" presStyleLbl="sibTrans2D1" presStyleIdx="0" presStyleCnt="5"/>
      <dgm:spPr/>
    </dgm:pt>
    <dgm:pt modelId="{627BEA87-6B8A-4711-8F0A-F3893914B4B1}" type="pres">
      <dgm:prSet presAssocID="{829C5F95-8678-4885-A2E5-80BD3A320A59}" presName="node" presStyleLbl="node1" presStyleIdx="1" presStyleCnt="6">
        <dgm:presLayoutVars>
          <dgm:bulletEnabled val="1"/>
        </dgm:presLayoutVars>
      </dgm:prSet>
      <dgm:spPr/>
    </dgm:pt>
    <dgm:pt modelId="{CD0BC564-4B1B-4547-8AAA-95501A14F142}" type="pres">
      <dgm:prSet presAssocID="{DD2397E8-1899-4CEC-B6CE-16085075AFD3}" presName="sibTrans" presStyleLbl="sibTrans2D1" presStyleIdx="1" presStyleCnt="5"/>
      <dgm:spPr/>
    </dgm:pt>
    <dgm:pt modelId="{BDFC9D9B-4E3A-47D4-8C1D-DC559B2F7ADF}" type="pres">
      <dgm:prSet presAssocID="{DD2397E8-1899-4CEC-B6CE-16085075AFD3}" presName="connectorText" presStyleLbl="sibTrans2D1" presStyleIdx="1" presStyleCnt="5"/>
      <dgm:spPr/>
    </dgm:pt>
    <dgm:pt modelId="{933A2555-BA65-404E-A947-E43ED22CEA0B}" type="pres">
      <dgm:prSet presAssocID="{9DC7BC22-3CBA-498F-8EF6-647D5D043390}" presName="node" presStyleLbl="node1" presStyleIdx="2" presStyleCnt="6">
        <dgm:presLayoutVars>
          <dgm:bulletEnabled val="1"/>
        </dgm:presLayoutVars>
      </dgm:prSet>
      <dgm:spPr/>
    </dgm:pt>
    <dgm:pt modelId="{27E3A82B-605A-4D2C-9B0E-4C622D42D5E4}" type="pres">
      <dgm:prSet presAssocID="{86B08366-7C36-4561-87D8-48FA2F2CE8D7}" presName="sibTrans" presStyleLbl="sibTrans2D1" presStyleIdx="2" presStyleCnt="5"/>
      <dgm:spPr/>
    </dgm:pt>
    <dgm:pt modelId="{3ABF7EAA-2B97-4CF0-B883-2AD752E50B99}" type="pres">
      <dgm:prSet presAssocID="{86B08366-7C36-4561-87D8-48FA2F2CE8D7}" presName="connectorText" presStyleLbl="sibTrans2D1" presStyleIdx="2" presStyleCnt="5"/>
      <dgm:spPr/>
    </dgm:pt>
    <dgm:pt modelId="{B7A39CCF-21DE-4D66-ACA3-31C09CA67E6A}" type="pres">
      <dgm:prSet presAssocID="{67F1601A-0C55-43ED-817B-0E44200AB47A}" presName="node" presStyleLbl="node1" presStyleIdx="3" presStyleCnt="6">
        <dgm:presLayoutVars>
          <dgm:bulletEnabled val="1"/>
        </dgm:presLayoutVars>
      </dgm:prSet>
      <dgm:spPr/>
    </dgm:pt>
    <dgm:pt modelId="{83BD270E-A4E8-45C6-92FD-E8A58F0BF7F7}" type="pres">
      <dgm:prSet presAssocID="{69FB4DCD-8019-4748-B2E3-28F708C80949}" presName="sibTrans" presStyleLbl="sibTrans2D1" presStyleIdx="3" presStyleCnt="5"/>
      <dgm:spPr/>
    </dgm:pt>
    <dgm:pt modelId="{473A2C6D-74ED-4D9F-8D19-ACF3D886E5AA}" type="pres">
      <dgm:prSet presAssocID="{69FB4DCD-8019-4748-B2E3-28F708C80949}" presName="connectorText" presStyleLbl="sibTrans2D1" presStyleIdx="3" presStyleCnt="5"/>
      <dgm:spPr/>
    </dgm:pt>
    <dgm:pt modelId="{C50117A7-E94D-448C-A5AB-63F31D1D5F0B}" type="pres">
      <dgm:prSet presAssocID="{468D9883-046C-4B44-8F76-FE0ED9300BB7}" presName="node" presStyleLbl="node1" presStyleIdx="4" presStyleCnt="6">
        <dgm:presLayoutVars>
          <dgm:bulletEnabled val="1"/>
        </dgm:presLayoutVars>
      </dgm:prSet>
      <dgm:spPr/>
    </dgm:pt>
    <dgm:pt modelId="{9C0ED22B-B3A0-43C3-A710-52397272F7DC}" type="pres">
      <dgm:prSet presAssocID="{F762155E-FA9E-4E4E-9621-7B5779D03E5A}" presName="sibTrans" presStyleLbl="sibTrans2D1" presStyleIdx="4" presStyleCnt="5"/>
      <dgm:spPr/>
    </dgm:pt>
    <dgm:pt modelId="{CD4F3B46-017C-4F77-9CE8-9D9C870C9ACF}" type="pres">
      <dgm:prSet presAssocID="{F762155E-FA9E-4E4E-9621-7B5779D03E5A}" presName="connectorText" presStyleLbl="sibTrans2D1" presStyleIdx="4" presStyleCnt="5"/>
      <dgm:spPr/>
    </dgm:pt>
    <dgm:pt modelId="{6DE442BC-8DCF-49B9-AF47-073E7DCE6769}" type="pres">
      <dgm:prSet presAssocID="{2621206B-59EC-43E8-954A-76A298354E68}" presName="node" presStyleLbl="node1" presStyleIdx="5" presStyleCnt="6">
        <dgm:presLayoutVars>
          <dgm:bulletEnabled val="1"/>
        </dgm:presLayoutVars>
      </dgm:prSet>
      <dgm:spPr/>
    </dgm:pt>
  </dgm:ptLst>
  <dgm:cxnLst>
    <dgm:cxn modelId="{434F5D19-C129-4B3F-BE06-4C4885CE9FA9}" srcId="{FC34F87B-9BD4-4B6B-9344-D8C527F6152C}" destId="{468D9883-046C-4B44-8F76-FE0ED9300BB7}" srcOrd="4" destOrd="0" parTransId="{D69559C0-4110-4E5B-A68C-000E00DC2584}" sibTransId="{F762155E-FA9E-4E4E-9621-7B5779D03E5A}"/>
    <dgm:cxn modelId="{DC71312E-EB8A-40DD-9585-CE16F4D0CDF3}" type="presOf" srcId="{468D9883-046C-4B44-8F76-FE0ED9300BB7}" destId="{C50117A7-E94D-448C-A5AB-63F31D1D5F0B}" srcOrd="0" destOrd="0" presId="urn:microsoft.com/office/officeart/2005/8/layout/process1"/>
    <dgm:cxn modelId="{31F88330-F0A4-4999-BE65-F7E306781797}" type="presOf" srcId="{9DC7BC22-3CBA-498F-8EF6-647D5D043390}" destId="{933A2555-BA65-404E-A947-E43ED22CEA0B}" srcOrd="0" destOrd="0" presId="urn:microsoft.com/office/officeart/2005/8/layout/process1"/>
    <dgm:cxn modelId="{64AA5531-1A6F-4904-8FDF-9F8C6C3977F7}" srcId="{FC34F87B-9BD4-4B6B-9344-D8C527F6152C}" destId="{9DC7BC22-3CBA-498F-8EF6-647D5D043390}" srcOrd="2" destOrd="0" parTransId="{F2E84212-3EE9-4742-9C43-85A0AFF34A8D}" sibTransId="{86B08366-7C36-4561-87D8-48FA2F2CE8D7}"/>
    <dgm:cxn modelId="{E3811F38-A9A8-4F57-B3C9-DF11DB20F2E1}" type="presOf" srcId="{69FB4DCD-8019-4748-B2E3-28F708C80949}" destId="{473A2C6D-74ED-4D9F-8D19-ACF3D886E5AA}" srcOrd="1" destOrd="0" presId="urn:microsoft.com/office/officeart/2005/8/layout/process1"/>
    <dgm:cxn modelId="{AB6B783A-3F48-40B8-87B1-71514B36FD04}" type="presOf" srcId="{829C5F95-8678-4885-A2E5-80BD3A320A59}" destId="{627BEA87-6B8A-4711-8F0A-F3893914B4B1}" srcOrd="0" destOrd="0" presId="urn:microsoft.com/office/officeart/2005/8/layout/process1"/>
    <dgm:cxn modelId="{C010F15F-964A-4339-95C1-C8D962F61C49}" type="presOf" srcId="{E20BF611-ED8F-4B7E-8BBC-60C29CD39248}" destId="{E5F2B085-442B-466F-918C-869FCC8E2764}" srcOrd="0" destOrd="0" presId="urn:microsoft.com/office/officeart/2005/8/layout/process1"/>
    <dgm:cxn modelId="{4CE63162-8B5A-4669-97E4-F53A4233E099}" type="presOf" srcId="{67F1601A-0C55-43ED-817B-0E44200AB47A}" destId="{B7A39CCF-21DE-4D66-ACA3-31C09CA67E6A}" srcOrd="0" destOrd="0" presId="urn:microsoft.com/office/officeart/2005/8/layout/process1"/>
    <dgm:cxn modelId="{42132D50-BE85-4ABC-AA28-B9FA35AC8819}" type="presOf" srcId="{F762155E-FA9E-4E4E-9621-7B5779D03E5A}" destId="{CD4F3B46-017C-4F77-9CE8-9D9C870C9ACF}" srcOrd="1" destOrd="0" presId="urn:microsoft.com/office/officeart/2005/8/layout/process1"/>
    <dgm:cxn modelId="{ABDB4F99-BF43-40EF-8E5F-5DA366E5B5D3}" srcId="{FC34F87B-9BD4-4B6B-9344-D8C527F6152C}" destId="{2621206B-59EC-43E8-954A-76A298354E68}" srcOrd="5" destOrd="0" parTransId="{B822F2DD-22C3-42AB-885C-877005B5DD1B}" sibTransId="{012AE56D-19C1-4660-85C0-4D41E57C6EA7}"/>
    <dgm:cxn modelId="{E933E19A-34C0-4D1D-8DA6-2FF316862D05}" type="presOf" srcId="{86B08366-7C36-4561-87D8-48FA2F2CE8D7}" destId="{27E3A82B-605A-4D2C-9B0E-4C622D42D5E4}" srcOrd="0" destOrd="0" presId="urn:microsoft.com/office/officeart/2005/8/layout/process1"/>
    <dgm:cxn modelId="{C8750DAD-07DC-4674-945B-7BBD61F54501}" type="presOf" srcId="{DD2397E8-1899-4CEC-B6CE-16085075AFD3}" destId="{BDFC9D9B-4E3A-47D4-8C1D-DC559B2F7ADF}" srcOrd="1" destOrd="0" presId="urn:microsoft.com/office/officeart/2005/8/layout/process1"/>
    <dgm:cxn modelId="{184883AF-4E09-48A8-AF39-7AC6E62D007B}" srcId="{FC34F87B-9BD4-4B6B-9344-D8C527F6152C}" destId="{E20BF611-ED8F-4B7E-8BBC-60C29CD39248}" srcOrd="0" destOrd="0" parTransId="{A45A6721-2E0D-4CDB-B85B-5B7D8791E19F}" sibTransId="{B9E21CAE-2623-4A6F-B9E7-E89DFC25FA48}"/>
    <dgm:cxn modelId="{41CCB1B1-64EA-49EC-AA5F-2D314A64BE54}" type="presOf" srcId="{2621206B-59EC-43E8-954A-76A298354E68}" destId="{6DE442BC-8DCF-49B9-AF47-073E7DCE6769}" srcOrd="0" destOrd="0" presId="urn:microsoft.com/office/officeart/2005/8/layout/process1"/>
    <dgm:cxn modelId="{6D129EBA-841E-4770-B961-037F2373911C}" srcId="{FC34F87B-9BD4-4B6B-9344-D8C527F6152C}" destId="{829C5F95-8678-4885-A2E5-80BD3A320A59}" srcOrd="1" destOrd="0" parTransId="{87E4B44E-9D57-4392-A99B-405D215A28FB}" sibTransId="{DD2397E8-1899-4CEC-B6CE-16085075AFD3}"/>
    <dgm:cxn modelId="{690F80CC-D8A1-4EDB-A76F-6090D6856B86}" type="presOf" srcId="{69FB4DCD-8019-4748-B2E3-28F708C80949}" destId="{83BD270E-A4E8-45C6-92FD-E8A58F0BF7F7}" srcOrd="0" destOrd="0" presId="urn:microsoft.com/office/officeart/2005/8/layout/process1"/>
    <dgm:cxn modelId="{922FC8CD-E348-4DB6-B78D-8BDFED34C66E}" type="presOf" srcId="{F762155E-FA9E-4E4E-9621-7B5779D03E5A}" destId="{9C0ED22B-B3A0-43C3-A710-52397272F7DC}" srcOrd="0" destOrd="0" presId="urn:microsoft.com/office/officeart/2005/8/layout/process1"/>
    <dgm:cxn modelId="{AA1257E2-3C34-4D61-867C-D50AEAE604FD}" srcId="{FC34F87B-9BD4-4B6B-9344-D8C527F6152C}" destId="{67F1601A-0C55-43ED-817B-0E44200AB47A}" srcOrd="3" destOrd="0" parTransId="{020A6645-3534-44FB-B7F6-38BA232B477D}" sibTransId="{69FB4DCD-8019-4748-B2E3-28F708C80949}"/>
    <dgm:cxn modelId="{3BCD8AE3-6929-4DA2-B133-2A17ACEA59AC}" type="presOf" srcId="{DD2397E8-1899-4CEC-B6CE-16085075AFD3}" destId="{CD0BC564-4B1B-4547-8AAA-95501A14F142}" srcOrd="0" destOrd="0" presId="urn:microsoft.com/office/officeart/2005/8/layout/process1"/>
    <dgm:cxn modelId="{07B3A2E4-EF48-445F-AD43-3B40195BB6C4}" type="presOf" srcId="{FC34F87B-9BD4-4B6B-9344-D8C527F6152C}" destId="{5500036B-9C20-48EB-97ED-E904F3500E58}" srcOrd="0" destOrd="0" presId="urn:microsoft.com/office/officeart/2005/8/layout/process1"/>
    <dgm:cxn modelId="{D675F7F8-47BD-484F-8B07-2B96AC839465}" type="presOf" srcId="{B9E21CAE-2623-4A6F-B9E7-E89DFC25FA48}" destId="{40F4C580-B6BB-4460-903E-CB236FF9E7C5}" srcOrd="1" destOrd="0" presId="urn:microsoft.com/office/officeart/2005/8/layout/process1"/>
    <dgm:cxn modelId="{0E5FF7FB-3269-4D9A-9E7B-16750D722D09}" type="presOf" srcId="{86B08366-7C36-4561-87D8-48FA2F2CE8D7}" destId="{3ABF7EAA-2B97-4CF0-B883-2AD752E50B99}" srcOrd="1" destOrd="0" presId="urn:microsoft.com/office/officeart/2005/8/layout/process1"/>
    <dgm:cxn modelId="{3FB218FD-79D2-4A90-B428-7E5FF24A9ACF}" type="presOf" srcId="{B9E21CAE-2623-4A6F-B9E7-E89DFC25FA48}" destId="{602301A9-9BF2-4047-A0FE-89357D5ACB04}" srcOrd="0" destOrd="0" presId="urn:microsoft.com/office/officeart/2005/8/layout/process1"/>
    <dgm:cxn modelId="{74286E43-A2CD-4430-AF79-718F31BBD574}" type="presParOf" srcId="{5500036B-9C20-48EB-97ED-E904F3500E58}" destId="{E5F2B085-442B-466F-918C-869FCC8E2764}" srcOrd="0" destOrd="0" presId="urn:microsoft.com/office/officeart/2005/8/layout/process1"/>
    <dgm:cxn modelId="{66017756-B986-46C0-9BEA-431808FC842E}" type="presParOf" srcId="{5500036B-9C20-48EB-97ED-E904F3500E58}" destId="{602301A9-9BF2-4047-A0FE-89357D5ACB04}" srcOrd="1" destOrd="0" presId="urn:microsoft.com/office/officeart/2005/8/layout/process1"/>
    <dgm:cxn modelId="{4D45AB04-4982-41EC-945C-8ACADDD55F6D}" type="presParOf" srcId="{602301A9-9BF2-4047-A0FE-89357D5ACB04}" destId="{40F4C580-B6BB-4460-903E-CB236FF9E7C5}" srcOrd="0" destOrd="0" presId="urn:microsoft.com/office/officeart/2005/8/layout/process1"/>
    <dgm:cxn modelId="{D8426314-3414-46F8-9F18-74D7B42B52FE}" type="presParOf" srcId="{5500036B-9C20-48EB-97ED-E904F3500E58}" destId="{627BEA87-6B8A-4711-8F0A-F3893914B4B1}" srcOrd="2" destOrd="0" presId="urn:microsoft.com/office/officeart/2005/8/layout/process1"/>
    <dgm:cxn modelId="{29C8C591-E984-4084-9757-04875A6501D7}" type="presParOf" srcId="{5500036B-9C20-48EB-97ED-E904F3500E58}" destId="{CD0BC564-4B1B-4547-8AAA-95501A14F142}" srcOrd="3" destOrd="0" presId="urn:microsoft.com/office/officeart/2005/8/layout/process1"/>
    <dgm:cxn modelId="{B498E672-3180-4B7F-8631-BB908E5E37B7}" type="presParOf" srcId="{CD0BC564-4B1B-4547-8AAA-95501A14F142}" destId="{BDFC9D9B-4E3A-47D4-8C1D-DC559B2F7ADF}" srcOrd="0" destOrd="0" presId="urn:microsoft.com/office/officeart/2005/8/layout/process1"/>
    <dgm:cxn modelId="{C6BC5CC8-AFC8-40BC-B1CD-6AD14263F4F3}" type="presParOf" srcId="{5500036B-9C20-48EB-97ED-E904F3500E58}" destId="{933A2555-BA65-404E-A947-E43ED22CEA0B}" srcOrd="4" destOrd="0" presId="urn:microsoft.com/office/officeart/2005/8/layout/process1"/>
    <dgm:cxn modelId="{C422CFF0-C137-4181-BC8A-7ABD53CA1D10}" type="presParOf" srcId="{5500036B-9C20-48EB-97ED-E904F3500E58}" destId="{27E3A82B-605A-4D2C-9B0E-4C622D42D5E4}" srcOrd="5" destOrd="0" presId="urn:microsoft.com/office/officeart/2005/8/layout/process1"/>
    <dgm:cxn modelId="{EF06DB57-D56E-476C-96CD-9B0973F14956}" type="presParOf" srcId="{27E3A82B-605A-4D2C-9B0E-4C622D42D5E4}" destId="{3ABF7EAA-2B97-4CF0-B883-2AD752E50B99}" srcOrd="0" destOrd="0" presId="urn:microsoft.com/office/officeart/2005/8/layout/process1"/>
    <dgm:cxn modelId="{58D8A932-88EB-45AB-8685-6B9000B72874}" type="presParOf" srcId="{5500036B-9C20-48EB-97ED-E904F3500E58}" destId="{B7A39CCF-21DE-4D66-ACA3-31C09CA67E6A}" srcOrd="6" destOrd="0" presId="urn:microsoft.com/office/officeart/2005/8/layout/process1"/>
    <dgm:cxn modelId="{8387E3EC-5145-4688-AF03-B1D4AE8D5BB3}" type="presParOf" srcId="{5500036B-9C20-48EB-97ED-E904F3500E58}" destId="{83BD270E-A4E8-45C6-92FD-E8A58F0BF7F7}" srcOrd="7" destOrd="0" presId="urn:microsoft.com/office/officeart/2005/8/layout/process1"/>
    <dgm:cxn modelId="{79439B2E-B76B-4433-A51D-104D77587C5A}" type="presParOf" srcId="{83BD270E-A4E8-45C6-92FD-E8A58F0BF7F7}" destId="{473A2C6D-74ED-4D9F-8D19-ACF3D886E5AA}" srcOrd="0" destOrd="0" presId="urn:microsoft.com/office/officeart/2005/8/layout/process1"/>
    <dgm:cxn modelId="{F3FF9196-3CC0-41D1-9A8D-67D733702D03}" type="presParOf" srcId="{5500036B-9C20-48EB-97ED-E904F3500E58}" destId="{C50117A7-E94D-448C-A5AB-63F31D1D5F0B}" srcOrd="8" destOrd="0" presId="urn:microsoft.com/office/officeart/2005/8/layout/process1"/>
    <dgm:cxn modelId="{5E146465-EAC3-417E-8539-1C82CCA33523}" type="presParOf" srcId="{5500036B-9C20-48EB-97ED-E904F3500E58}" destId="{9C0ED22B-B3A0-43C3-A710-52397272F7DC}" srcOrd="9" destOrd="0" presId="urn:microsoft.com/office/officeart/2005/8/layout/process1"/>
    <dgm:cxn modelId="{5202D4F9-9B95-47F0-8ECF-979F2D3D6DF8}" type="presParOf" srcId="{9C0ED22B-B3A0-43C3-A710-52397272F7DC}" destId="{CD4F3B46-017C-4F77-9CE8-9D9C870C9ACF}" srcOrd="0" destOrd="0" presId="urn:microsoft.com/office/officeart/2005/8/layout/process1"/>
    <dgm:cxn modelId="{07063C88-A44C-4E68-A262-79C9A2806504}" type="presParOf" srcId="{5500036B-9C20-48EB-97ED-E904F3500E58}" destId="{6DE442BC-8DCF-49B9-AF47-073E7DCE6769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34F87B-9BD4-4B6B-9344-D8C527F6152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0BF611-ED8F-4B7E-8BBC-60C29CD39248}">
      <dgm:prSet phldrT="[Text]"/>
      <dgm:spPr/>
      <dgm:t>
        <a:bodyPr/>
        <a:lstStyle/>
        <a:p>
          <a:r>
            <a:rPr lang="en-US" dirty="0"/>
            <a:t>Create new metadata construct from known working xml set</a:t>
          </a:r>
        </a:p>
      </dgm:t>
    </dgm:pt>
    <dgm:pt modelId="{A45A6721-2E0D-4CDB-B85B-5B7D8791E19F}" type="parTrans" cxnId="{184883AF-4E09-48A8-AF39-7AC6E62D007B}">
      <dgm:prSet/>
      <dgm:spPr/>
      <dgm:t>
        <a:bodyPr/>
        <a:lstStyle/>
        <a:p>
          <a:endParaRPr lang="en-US"/>
        </a:p>
      </dgm:t>
    </dgm:pt>
    <dgm:pt modelId="{B9E21CAE-2623-4A6F-B9E7-E89DFC25FA48}" type="sibTrans" cxnId="{184883AF-4E09-48A8-AF39-7AC6E62D007B}">
      <dgm:prSet/>
      <dgm:spPr/>
      <dgm:t>
        <a:bodyPr/>
        <a:lstStyle/>
        <a:p>
          <a:endParaRPr lang="en-US"/>
        </a:p>
      </dgm:t>
    </dgm:pt>
    <dgm:pt modelId="{829C5F95-8678-4885-A2E5-80BD3A320A59}">
      <dgm:prSet phldrT="[Text]"/>
      <dgm:spPr/>
      <dgm:t>
        <a:bodyPr/>
        <a:lstStyle/>
        <a:p>
          <a:r>
            <a:rPr lang="en-US" dirty="0"/>
            <a:t>Populate stage coords from saved experiment </a:t>
          </a:r>
          <a:r>
            <a:rPr lang="en-US" dirty="0" err="1"/>
            <a:t>numpy</a:t>
          </a:r>
          <a:r>
            <a:rPr lang="en-US" dirty="0"/>
            <a:t> array for the focus map. Update pixel size as well and frame size </a:t>
          </a:r>
        </a:p>
      </dgm:t>
    </dgm:pt>
    <dgm:pt modelId="{87E4B44E-9D57-4392-A99B-405D215A28FB}" type="parTrans" cxnId="{6D129EBA-841E-4770-B961-037F2373911C}">
      <dgm:prSet/>
      <dgm:spPr/>
      <dgm:t>
        <a:bodyPr/>
        <a:lstStyle/>
        <a:p>
          <a:endParaRPr lang="en-US"/>
        </a:p>
      </dgm:t>
    </dgm:pt>
    <dgm:pt modelId="{DD2397E8-1899-4CEC-B6CE-16085075AFD3}" type="sibTrans" cxnId="{6D129EBA-841E-4770-B961-037F2373911C}">
      <dgm:prSet/>
      <dgm:spPr/>
      <dgm:t>
        <a:bodyPr/>
        <a:lstStyle/>
        <a:p>
          <a:endParaRPr lang="en-US"/>
        </a:p>
      </dgm:t>
    </dgm:pt>
    <dgm:pt modelId="{9DC7BC22-3CBA-498F-8EF6-647D5D043390}">
      <dgm:prSet phldrT="[Text]"/>
      <dgm:spPr/>
      <dgm:t>
        <a:bodyPr/>
        <a:lstStyle/>
        <a:p>
          <a:r>
            <a:rPr lang="en-US" dirty="0"/>
            <a:t>Slice tile images into 10x10 sections and use </a:t>
          </a:r>
          <a:r>
            <a:rPr lang="en-US" dirty="0" err="1"/>
            <a:t>brenner</a:t>
          </a:r>
          <a:r>
            <a:rPr lang="en-US" dirty="0"/>
            <a:t> scores to determine in focus chunks. Use median filter on z plane chunk map to even out anomalies. Output reconstructed in focus tiles into focused folder</a:t>
          </a:r>
        </a:p>
      </dgm:t>
    </dgm:pt>
    <dgm:pt modelId="{F2E84212-3EE9-4742-9C43-85A0AFF34A8D}" type="parTrans" cxnId="{64AA5531-1A6F-4904-8FDF-9F8C6C3977F7}">
      <dgm:prSet/>
      <dgm:spPr/>
      <dgm:t>
        <a:bodyPr/>
        <a:lstStyle/>
        <a:p>
          <a:endParaRPr lang="en-US"/>
        </a:p>
      </dgm:t>
    </dgm:pt>
    <dgm:pt modelId="{86B08366-7C36-4561-87D8-48FA2F2CE8D7}" type="sibTrans" cxnId="{64AA5531-1A6F-4904-8FDF-9F8C6C3977F7}">
      <dgm:prSet/>
      <dgm:spPr/>
      <dgm:t>
        <a:bodyPr/>
        <a:lstStyle/>
        <a:p>
          <a:endParaRPr lang="en-US"/>
        </a:p>
      </dgm:t>
    </dgm:pt>
    <dgm:pt modelId="{67F1601A-0C55-43ED-817B-0E44200AB47A}">
      <dgm:prSet/>
      <dgm:spPr/>
      <dgm:t>
        <a:bodyPr/>
        <a:lstStyle/>
        <a:p>
          <a:r>
            <a:rPr lang="en-US" dirty="0"/>
            <a:t>Populate </a:t>
          </a:r>
          <a:r>
            <a:rPr lang="en-US" dirty="0" err="1"/>
            <a:t>mcmicro</a:t>
          </a:r>
          <a:r>
            <a:rPr lang="en-US" dirty="0"/>
            <a:t> raw data with in focus tiles and add in metadata as a description</a:t>
          </a:r>
        </a:p>
      </dgm:t>
    </dgm:pt>
    <dgm:pt modelId="{020A6645-3534-44FB-B7F6-38BA232B477D}" type="parTrans" cxnId="{AA1257E2-3C34-4D61-867C-D50AEAE604FD}">
      <dgm:prSet/>
      <dgm:spPr/>
      <dgm:t>
        <a:bodyPr/>
        <a:lstStyle/>
        <a:p>
          <a:endParaRPr lang="en-US"/>
        </a:p>
      </dgm:t>
    </dgm:pt>
    <dgm:pt modelId="{69FB4DCD-8019-4748-B2E3-28F708C80949}" type="sibTrans" cxnId="{AA1257E2-3C34-4D61-867C-D50AEAE604FD}">
      <dgm:prSet/>
      <dgm:spPr/>
      <dgm:t>
        <a:bodyPr/>
        <a:lstStyle/>
        <a:p>
          <a:endParaRPr lang="en-US"/>
        </a:p>
      </dgm:t>
    </dgm:pt>
    <dgm:pt modelId="{468D9883-046C-4B44-8F76-FE0ED9300BB7}">
      <dgm:prSet/>
      <dgm:spPr/>
      <dgm:t>
        <a:bodyPr/>
        <a:lstStyle/>
        <a:p>
          <a:r>
            <a:rPr lang="en-US" dirty="0"/>
            <a:t>Create quick tile images into quick tile folder via stage </a:t>
          </a:r>
          <a:r>
            <a:rPr lang="en-US" dirty="0" err="1"/>
            <a:t>coord</a:t>
          </a:r>
          <a:r>
            <a:rPr lang="en-US" dirty="0"/>
            <a:t> placement with in focus tiles</a:t>
          </a:r>
        </a:p>
      </dgm:t>
    </dgm:pt>
    <dgm:pt modelId="{D69559C0-4110-4E5B-A68C-000E00DC2584}" type="parTrans" cxnId="{434F5D19-C129-4B3F-BE06-4C4885CE9FA9}">
      <dgm:prSet/>
      <dgm:spPr/>
      <dgm:t>
        <a:bodyPr/>
        <a:lstStyle/>
        <a:p>
          <a:endParaRPr lang="en-US"/>
        </a:p>
      </dgm:t>
    </dgm:pt>
    <dgm:pt modelId="{F762155E-FA9E-4E4E-9621-7B5779D03E5A}" type="sibTrans" cxnId="{434F5D19-C129-4B3F-BE06-4C4885CE9FA9}">
      <dgm:prSet/>
      <dgm:spPr/>
      <dgm:t>
        <a:bodyPr/>
        <a:lstStyle/>
        <a:p>
          <a:endParaRPr lang="en-US"/>
        </a:p>
      </dgm:t>
    </dgm:pt>
    <dgm:pt modelId="{2621206B-59EC-43E8-954A-76A298354E68}">
      <dgm:prSet/>
      <dgm:spPr/>
      <dgm:t>
        <a:bodyPr/>
        <a:lstStyle/>
        <a:p>
          <a:r>
            <a:rPr lang="en-US" dirty="0"/>
            <a:t>Run </a:t>
          </a:r>
          <a:r>
            <a:rPr lang="en-US" dirty="0" err="1"/>
            <a:t>mcmicro</a:t>
          </a:r>
          <a:r>
            <a:rPr lang="en-US" dirty="0"/>
            <a:t> folder with </a:t>
          </a:r>
          <a:r>
            <a:rPr lang="en-US" dirty="0" err="1"/>
            <a:t>mcmicro</a:t>
          </a:r>
          <a:r>
            <a:rPr lang="en-US" dirty="0"/>
            <a:t> to flatten illumination via </a:t>
          </a:r>
          <a:r>
            <a:rPr lang="en-US" dirty="0" err="1"/>
            <a:t>BaSiC</a:t>
          </a:r>
          <a:r>
            <a:rPr lang="en-US" dirty="0"/>
            <a:t> and stitch and align cycles with Ashlar</a:t>
          </a:r>
        </a:p>
      </dgm:t>
    </dgm:pt>
    <dgm:pt modelId="{B822F2DD-22C3-42AB-885C-877005B5DD1B}" type="parTrans" cxnId="{ABDB4F99-BF43-40EF-8E5F-5DA366E5B5D3}">
      <dgm:prSet/>
      <dgm:spPr/>
      <dgm:t>
        <a:bodyPr/>
        <a:lstStyle/>
        <a:p>
          <a:endParaRPr lang="en-US"/>
        </a:p>
      </dgm:t>
    </dgm:pt>
    <dgm:pt modelId="{012AE56D-19C1-4660-85C0-4D41E57C6EA7}" type="sibTrans" cxnId="{ABDB4F99-BF43-40EF-8E5F-5DA366E5B5D3}">
      <dgm:prSet/>
      <dgm:spPr/>
      <dgm:t>
        <a:bodyPr/>
        <a:lstStyle/>
        <a:p>
          <a:endParaRPr lang="en-US"/>
        </a:p>
      </dgm:t>
    </dgm:pt>
    <dgm:pt modelId="{5500036B-9C20-48EB-97ED-E904F3500E58}" type="pres">
      <dgm:prSet presAssocID="{FC34F87B-9BD4-4B6B-9344-D8C527F6152C}" presName="Name0" presStyleCnt="0">
        <dgm:presLayoutVars>
          <dgm:dir/>
          <dgm:resizeHandles val="exact"/>
        </dgm:presLayoutVars>
      </dgm:prSet>
      <dgm:spPr/>
    </dgm:pt>
    <dgm:pt modelId="{E5F2B085-442B-466F-918C-869FCC8E2764}" type="pres">
      <dgm:prSet presAssocID="{E20BF611-ED8F-4B7E-8BBC-60C29CD39248}" presName="node" presStyleLbl="node1" presStyleIdx="0" presStyleCnt="6">
        <dgm:presLayoutVars>
          <dgm:bulletEnabled val="1"/>
        </dgm:presLayoutVars>
      </dgm:prSet>
      <dgm:spPr/>
    </dgm:pt>
    <dgm:pt modelId="{602301A9-9BF2-4047-A0FE-89357D5ACB04}" type="pres">
      <dgm:prSet presAssocID="{B9E21CAE-2623-4A6F-B9E7-E89DFC25FA48}" presName="sibTrans" presStyleLbl="sibTrans2D1" presStyleIdx="0" presStyleCnt="5"/>
      <dgm:spPr/>
    </dgm:pt>
    <dgm:pt modelId="{40F4C580-B6BB-4460-903E-CB236FF9E7C5}" type="pres">
      <dgm:prSet presAssocID="{B9E21CAE-2623-4A6F-B9E7-E89DFC25FA48}" presName="connectorText" presStyleLbl="sibTrans2D1" presStyleIdx="0" presStyleCnt="5"/>
      <dgm:spPr/>
    </dgm:pt>
    <dgm:pt modelId="{627BEA87-6B8A-4711-8F0A-F3893914B4B1}" type="pres">
      <dgm:prSet presAssocID="{829C5F95-8678-4885-A2E5-80BD3A320A59}" presName="node" presStyleLbl="node1" presStyleIdx="1" presStyleCnt="6">
        <dgm:presLayoutVars>
          <dgm:bulletEnabled val="1"/>
        </dgm:presLayoutVars>
      </dgm:prSet>
      <dgm:spPr/>
    </dgm:pt>
    <dgm:pt modelId="{CD0BC564-4B1B-4547-8AAA-95501A14F142}" type="pres">
      <dgm:prSet presAssocID="{DD2397E8-1899-4CEC-B6CE-16085075AFD3}" presName="sibTrans" presStyleLbl="sibTrans2D1" presStyleIdx="1" presStyleCnt="5"/>
      <dgm:spPr/>
    </dgm:pt>
    <dgm:pt modelId="{BDFC9D9B-4E3A-47D4-8C1D-DC559B2F7ADF}" type="pres">
      <dgm:prSet presAssocID="{DD2397E8-1899-4CEC-B6CE-16085075AFD3}" presName="connectorText" presStyleLbl="sibTrans2D1" presStyleIdx="1" presStyleCnt="5"/>
      <dgm:spPr/>
    </dgm:pt>
    <dgm:pt modelId="{933A2555-BA65-404E-A947-E43ED22CEA0B}" type="pres">
      <dgm:prSet presAssocID="{9DC7BC22-3CBA-498F-8EF6-647D5D043390}" presName="node" presStyleLbl="node1" presStyleIdx="2" presStyleCnt="6">
        <dgm:presLayoutVars>
          <dgm:bulletEnabled val="1"/>
        </dgm:presLayoutVars>
      </dgm:prSet>
      <dgm:spPr/>
    </dgm:pt>
    <dgm:pt modelId="{27E3A82B-605A-4D2C-9B0E-4C622D42D5E4}" type="pres">
      <dgm:prSet presAssocID="{86B08366-7C36-4561-87D8-48FA2F2CE8D7}" presName="sibTrans" presStyleLbl="sibTrans2D1" presStyleIdx="2" presStyleCnt="5"/>
      <dgm:spPr/>
    </dgm:pt>
    <dgm:pt modelId="{3ABF7EAA-2B97-4CF0-B883-2AD752E50B99}" type="pres">
      <dgm:prSet presAssocID="{86B08366-7C36-4561-87D8-48FA2F2CE8D7}" presName="connectorText" presStyleLbl="sibTrans2D1" presStyleIdx="2" presStyleCnt="5"/>
      <dgm:spPr/>
    </dgm:pt>
    <dgm:pt modelId="{B7A39CCF-21DE-4D66-ACA3-31C09CA67E6A}" type="pres">
      <dgm:prSet presAssocID="{67F1601A-0C55-43ED-817B-0E44200AB47A}" presName="node" presStyleLbl="node1" presStyleIdx="3" presStyleCnt="6">
        <dgm:presLayoutVars>
          <dgm:bulletEnabled val="1"/>
        </dgm:presLayoutVars>
      </dgm:prSet>
      <dgm:spPr/>
    </dgm:pt>
    <dgm:pt modelId="{83BD270E-A4E8-45C6-92FD-E8A58F0BF7F7}" type="pres">
      <dgm:prSet presAssocID="{69FB4DCD-8019-4748-B2E3-28F708C80949}" presName="sibTrans" presStyleLbl="sibTrans2D1" presStyleIdx="3" presStyleCnt="5"/>
      <dgm:spPr/>
    </dgm:pt>
    <dgm:pt modelId="{473A2C6D-74ED-4D9F-8D19-ACF3D886E5AA}" type="pres">
      <dgm:prSet presAssocID="{69FB4DCD-8019-4748-B2E3-28F708C80949}" presName="connectorText" presStyleLbl="sibTrans2D1" presStyleIdx="3" presStyleCnt="5"/>
      <dgm:spPr/>
    </dgm:pt>
    <dgm:pt modelId="{C50117A7-E94D-448C-A5AB-63F31D1D5F0B}" type="pres">
      <dgm:prSet presAssocID="{468D9883-046C-4B44-8F76-FE0ED9300BB7}" presName="node" presStyleLbl="node1" presStyleIdx="4" presStyleCnt="6">
        <dgm:presLayoutVars>
          <dgm:bulletEnabled val="1"/>
        </dgm:presLayoutVars>
      </dgm:prSet>
      <dgm:spPr/>
    </dgm:pt>
    <dgm:pt modelId="{9C0ED22B-B3A0-43C3-A710-52397272F7DC}" type="pres">
      <dgm:prSet presAssocID="{F762155E-FA9E-4E4E-9621-7B5779D03E5A}" presName="sibTrans" presStyleLbl="sibTrans2D1" presStyleIdx="4" presStyleCnt="5"/>
      <dgm:spPr/>
    </dgm:pt>
    <dgm:pt modelId="{CD4F3B46-017C-4F77-9CE8-9D9C870C9ACF}" type="pres">
      <dgm:prSet presAssocID="{F762155E-FA9E-4E4E-9621-7B5779D03E5A}" presName="connectorText" presStyleLbl="sibTrans2D1" presStyleIdx="4" presStyleCnt="5"/>
      <dgm:spPr/>
    </dgm:pt>
    <dgm:pt modelId="{6DE442BC-8DCF-49B9-AF47-073E7DCE6769}" type="pres">
      <dgm:prSet presAssocID="{2621206B-59EC-43E8-954A-76A298354E68}" presName="node" presStyleLbl="node1" presStyleIdx="5" presStyleCnt="6">
        <dgm:presLayoutVars>
          <dgm:bulletEnabled val="1"/>
        </dgm:presLayoutVars>
      </dgm:prSet>
      <dgm:spPr/>
    </dgm:pt>
  </dgm:ptLst>
  <dgm:cxnLst>
    <dgm:cxn modelId="{434F5D19-C129-4B3F-BE06-4C4885CE9FA9}" srcId="{FC34F87B-9BD4-4B6B-9344-D8C527F6152C}" destId="{468D9883-046C-4B44-8F76-FE0ED9300BB7}" srcOrd="4" destOrd="0" parTransId="{D69559C0-4110-4E5B-A68C-000E00DC2584}" sibTransId="{F762155E-FA9E-4E4E-9621-7B5779D03E5A}"/>
    <dgm:cxn modelId="{DC71312E-EB8A-40DD-9585-CE16F4D0CDF3}" type="presOf" srcId="{468D9883-046C-4B44-8F76-FE0ED9300BB7}" destId="{C50117A7-E94D-448C-A5AB-63F31D1D5F0B}" srcOrd="0" destOrd="0" presId="urn:microsoft.com/office/officeart/2005/8/layout/process1"/>
    <dgm:cxn modelId="{31F88330-F0A4-4999-BE65-F7E306781797}" type="presOf" srcId="{9DC7BC22-3CBA-498F-8EF6-647D5D043390}" destId="{933A2555-BA65-404E-A947-E43ED22CEA0B}" srcOrd="0" destOrd="0" presId="urn:microsoft.com/office/officeart/2005/8/layout/process1"/>
    <dgm:cxn modelId="{64AA5531-1A6F-4904-8FDF-9F8C6C3977F7}" srcId="{FC34F87B-9BD4-4B6B-9344-D8C527F6152C}" destId="{9DC7BC22-3CBA-498F-8EF6-647D5D043390}" srcOrd="2" destOrd="0" parTransId="{F2E84212-3EE9-4742-9C43-85A0AFF34A8D}" sibTransId="{86B08366-7C36-4561-87D8-48FA2F2CE8D7}"/>
    <dgm:cxn modelId="{E3811F38-A9A8-4F57-B3C9-DF11DB20F2E1}" type="presOf" srcId="{69FB4DCD-8019-4748-B2E3-28F708C80949}" destId="{473A2C6D-74ED-4D9F-8D19-ACF3D886E5AA}" srcOrd="1" destOrd="0" presId="urn:microsoft.com/office/officeart/2005/8/layout/process1"/>
    <dgm:cxn modelId="{AB6B783A-3F48-40B8-87B1-71514B36FD04}" type="presOf" srcId="{829C5F95-8678-4885-A2E5-80BD3A320A59}" destId="{627BEA87-6B8A-4711-8F0A-F3893914B4B1}" srcOrd="0" destOrd="0" presId="urn:microsoft.com/office/officeart/2005/8/layout/process1"/>
    <dgm:cxn modelId="{C010F15F-964A-4339-95C1-C8D962F61C49}" type="presOf" srcId="{E20BF611-ED8F-4B7E-8BBC-60C29CD39248}" destId="{E5F2B085-442B-466F-918C-869FCC8E2764}" srcOrd="0" destOrd="0" presId="urn:microsoft.com/office/officeart/2005/8/layout/process1"/>
    <dgm:cxn modelId="{4CE63162-8B5A-4669-97E4-F53A4233E099}" type="presOf" srcId="{67F1601A-0C55-43ED-817B-0E44200AB47A}" destId="{B7A39CCF-21DE-4D66-ACA3-31C09CA67E6A}" srcOrd="0" destOrd="0" presId="urn:microsoft.com/office/officeart/2005/8/layout/process1"/>
    <dgm:cxn modelId="{42132D50-BE85-4ABC-AA28-B9FA35AC8819}" type="presOf" srcId="{F762155E-FA9E-4E4E-9621-7B5779D03E5A}" destId="{CD4F3B46-017C-4F77-9CE8-9D9C870C9ACF}" srcOrd="1" destOrd="0" presId="urn:microsoft.com/office/officeart/2005/8/layout/process1"/>
    <dgm:cxn modelId="{ABDB4F99-BF43-40EF-8E5F-5DA366E5B5D3}" srcId="{FC34F87B-9BD4-4B6B-9344-D8C527F6152C}" destId="{2621206B-59EC-43E8-954A-76A298354E68}" srcOrd="5" destOrd="0" parTransId="{B822F2DD-22C3-42AB-885C-877005B5DD1B}" sibTransId="{012AE56D-19C1-4660-85C0-4D41E57C6EA7}"/>
    <dgm:cxn modelId="{E933E19A-34C0-4D1D-8DA6-2FF316862D05}" type="presOf" srcId="{86B08366-7C36-4561-87D8-48FA2F2CE8D7}" destId="{27E3A82B-605A-4D2C-9B0E-4C622D42D5E4}" srcOrd="0" destOrd="0" presId="urn:microsoft.com/office/officeart/2005/8/layout/process1"/>
    <dgm:cxn modelId="{C8750DAD-07DC-4674-945B-7BBD61F54501}" type="presOf" srcId="{DD2397E8-1899-4CEC-B6CE-16085075AFD3}" destId="{BDFC9D9B-4E3A-47D4-8C1D-DC559B2F7ADF}" srcOrd="1" destOrd="0" presId="urn:microsoft.com/office/officeart/2005/8/layout/process1"/>
    <dgm:cxn modelId="{184883AF-4E09-48A8-AF39-7AC6E62D007B}" srcId="{FC34F87B-9BD4-4B6B-9344-D8C527F6152C}" destId="{E20BF611-ED8F-4B7E-8BBC-60C29CD39248}" srcOrd="0" destOrd="0" parTransId="{A45A6721-2E0D-4CDB-B85B-5B7D8791E19F}" sibTransId="{B9E21CAE-2623-4A6F-B9E7-E89DFC25FA48}"/>
    <dgm:cxn modelId="{41CCB1B1-64EA-49EC-AA5F-2D314A64BE54}" type="presOf" srcId="{2621206B-59EC-43E8-954A-76A298354E68}" destId="{6DE442BC-8DCF-49B9-AF47-073E7DCE6769}" srcOrd="0" destOrd="0" presId="urn:microsoft.com/office/officeart/2005/8/layout/process1"/>
    <dgm:cxn modelId="{6D129EBA-841E-4770-B961-037F2373911C}" srcId="{FC34F87B-9BD4-4B6B-9344-D8C527F6152C}" destId="{829C5F95-8678-4885-A2E5-80BD3A320A59}" srcOrd="1" destOrd="0" parTransId="{87E4B44E-9D57-4392-A99B-405D215A28FB}" sibTransId="{DD2397E8-1899-4CEC-B6CE-16085075AFD3}"/>
    <dgm:cxn modelId="{690F80CC-D8A1-4EDB-A76F-6090D6856B86}" type="presOf" srcId="{69FB4DCD-8019-4748-B2E3-28F708C80949}" destId="{83BD270E-A4E8-45C6-92FD-E8A58F0BF7F7}" srcOrd="0" destOrd="0" presId="urn:microsoft.com/office/officeart/2005/8/layout/process1"/>
    <dgm:cxn modelId="{922FC8CD-E348-4DB6-B78D-8BDFED34C66E}" type="presOf" srcId="{F762155E-FA9E-4E4E-9621-7B5779D03E5A}" destId="{9C0ED22B-B3A0-43C3-A710-52397272F7DC}" srcOrd="0" destOrd="0" presId="urn:microsoft.com/office/officeart/2005/8/layout/process1"/>
    <dgm:cxn modelId="{AA1257E2-3C34-4D61-867C-D50AEAE604FD}" srcId="{FC34F87B-9BD4-4B6B-9344-D8C527F6152C}" destId="{67F1601A-0C55-43ED-817B-0E44200AB47A}" srcOrd="3" destOrd="0" parTransId="{020A6645-3534-44FB-B7F6-38BA232B477D}" sibTransId="{69FB4DCD-8019-4748-B2E3-28F708C80949}"/>
    <dgm:cxn modelId="{3BCD8AE3-6929-4DA2-B133-2A17ACEA59AC}" type="presOf" srcId="{DD2397E8-1899-4CEC-B6CE-16085075AFD3}" destId="{CD0BC564-4B1B-4547-8AAA-95501A14F142}" srcOrd="0" destOrd="0" presId="urn:microsoft.com/office/officeart/2005/8/layout/process1"/>
    <dgm:cxn modelId="{07B3A2E4-EF48-445F-AD43-3B40195BB6C4}" type="presOf" srcId="{FC34F87B-9BD4-4B6B-9344-D8C527F6152C}" destId="{5500036B-9C20-48EB-97ED-E904F3500E58}" srcOrd="0" destOrd="0" presId="urn:microsoft.com/office/officeart/2005/8/layout/process1"/>
    <dgm:cxn modelId="{D675F7F8-47BD-484F-8B07-2B96AC839465}" type="presOf" srcId="{B9E21CAE-2623-4A6F-B9E7-E89DFC25FA48}" destId="{40F4C580-B6BB-4460-903E-CB236FF9E7C5}" srcOrd="1" destOrd="0" presId="urn:microsoft.com/office/officeart/2005/8/layout/process1"/>
    <dgm:cxn modelId="{0E5FF7FB-3269-4D9A-9E7B-16750D722D09}" type="presOf" srcId="{86B08366-7C36-4561-87D8-48FA2F2CE8D7}" destId="{3ABF7EAA-2B97-4CF0-B883-2AD752E50B99}" srcOrd="1" destOrd="0" presId="urn:microsoft.com/office/officeart/2005/8/layout/process1"/>
    <dgm:cxn modelId="{3FB218FD-79D2-4A90-B428-7E5FF24A9ACF}" type="presOf" srcId="{B9E21CAE-2623-4A6F-B9E7-E89DFC25FA48}" destId="{602301A9-9BF2-4047-A0FE-89357D5ACB04}" srcOrd="0" destOrd="0" presId="urn:microsoft.com/office/officeart/2005/8/layout/process1"/>
    <dgm:cxn modelId="{74286E43-A2CD-4430-AF79-718F31BBD574}" type="presParOf" srcId="{5500036B-9C20-48EB-97ED-E904F3500E58}" destId="{E5F2B085-442B-466F-918C-869FCC8E2764}" srcOrd="0" destOrd="0" presId="urn:microsoft.com/office/officeart/2005/8/layout/process1"/>
    <dgm:cxn modelId="{66017756-B986-46C0-9BEA-431808FC842E}" type="presParOf" srcId="{5500036B-9C20-48EB-97ED-E904F3500E58}" destId="{602301A9-9BF2-4047-A0FE-89357D5ACB04}" srcOrd="1" destOrd="0" presId="urn:microsoft.com/office/officeart/2005/8/layout/process1"/>
    <dgm:cxn modelId="{4D45AB04-4982-41EC-945C-8ACADDD55F6D}" type="presParOf" srcId="{602301A9-9BF2-4047-A0FE-89357D5ACB04}" destId="{40F4C580-B6BB-4460-903E-CB236FF9E7C5}" srcOrd="0" destOrd="0" presId="urn:microsoft.com/office/officeart/2005/8/layout/process1"/>
    <dgm:cxn modelId="{D8426314-3414-46F8-9F18-74D7B42B52FE}" type="presParOf" srcId="{5500036B-9C20-48EB-97ED-E904F3500E58}" destId="{627BEA87-6B8A-4711-8F0A-F3893914B4B1}" srcOrd="2" destOrd="0" presId="urn:microsoft.com/office/officeart/2005/8/layout/process1"/>
    <dgm:cxn modelId="{29C8C591-E984-4084-9757-04875A6501D7}" type="presParOf" srcId="{5500036B-9C20-48EB-97ED-E904F3500E58}" destId="{CD0BC564-4B1B-4547-8AAA-95501A14F142}" srcOrd="3" destOrd="0" presId="urn:microsoft.com/office/officeart/2005/8/layout/process1"/>
    <dgm:cxn modelId="{B498E672-3180-4B7F-8631-BB908E5E37B7}" type="presParOf" srcId="{CD0BC564-4B1B-4547-8AAA-95501A14F142}" destId="{BDFC9D9B-4E3A-47D4-8C1D-DC559B2F7ADF}" srcOrd="0" destOrd="0" presId="urn:microsoft.com/office/officeart/2005/8/layout/process1"/>
    <dgm:cxn modelId="{C6BC5CC8-AFC8-40BC-B1CD-6AD14263F4F3}" type="presParOf" srcId="{5500036B-9C20-48EB-97ED-E904F3500E58}" destId="{933A2555-BA65-404E-A947-E43ED22CEA0B}" srcOrd="4" destOrd="0" presId="urn:microsoft.com/office/officeart/2005/8/layout/process1"/>
    <dgm:cxn modelId="{C422CFF0-C137-4181-BC8A-7ABD53CA1D10}" type="presParOf" srcId="{5500036B-9C20-48EB-97ED-E904F3500E58}" destId="{27E3A82B-605A-4D2C-9B0E-4C622D42D5E4}" srcOrd="5" destOrd="0" presId="urn:microsoft.com/office/officeart/2005/8/layout/process1"/>
    <dgm:cxn modelId="{EF06DB57-D56E-476C-96CD-9B0973F14956}" type="presParOf" srcId="{27E3A82B-605A-4D2C-9B0E-4C622D42D5E4}" destId="{3ABF7EAA-2B97-4CF0-B883-2AD752E50B99}" srcOrd="0" destOrd="0" presId="urn:microsoft.com/office/officeart/2005/8/layout/process1"/>
    <dgm:cxn modelId="{58D8A932-88EB-45AB-8685-6B9000B72874}" type="presParOf" srcId="{5500036B-9C20-48EB-97ED-E904F3500E58}" destId="{B7A39CCF-21DE-4D66-ACA3-31C09CA67E6A}" srcOrd="6" destOrd="0" presId="urn:microsoft.com/office/officeart/2005/8/layout/process1"/>
    <dgm:cxn modelId="{8387E3EC-5145-4688-AF03-B1D4AE8D5BB3}" type="presParOf" srcId="{5500036B-9C20-48EB-97ED-E904F3500E58}" destId="{83BD270E-A4E8-45C6-92FD-E8A58F0BF7F7}" srcOrd="7" destOrd="0" presId="urn:microsoft.com/office/officeart/2005/8/layout/process1"/>
    <dgm:cxn modelId="{79439B2E-B76B-4433-A51D-104D77587C5A}" type="presParOf" srcId="{83BD270E-A4E8-45C6-92FD-E8A58F0BF7F7}" destId="{473A2C6D-74ED-4D9F-8D19-ACF3D886E5AA}" srcOrd="0" destOrd="0" presId="urn:microsoft.com/office/officeart/2005/8/layout/process1"/>
    <dgm:cxn modelId="{F3FF9196-3CC0-41D1-9A8D-67D733702D03}" type="presParOf" srcId="{5500036B-9C20-48EB-97ED-E904F3500E58}" destId="{C50117A7-E94D-448C-A5AB-63F31D1D5F0B}" srcOrd="8" destOrd="0" presId="urn:microsoft.com/office/officeart/2005/8/layout/process1"/>
    <dgm:cxn modelId="{5E146465-EAC3-417E-8539-1C82CCA33523}" type="presParOf" srcId="{5500036B-9C20-48EB-97ED-E904F3500E58}" destId="{9C0ED22B-B3A0-43C3-A710-52397272F7DC}" srcOrd="9" destOrd="0" presId="urn:microsoft.com/office/officeart/2005/8/layout/process1"/>
    <dgm:cxn modelId="{5202D4F9-9B95-47F0-8ECF-979F2D3D6DF8}" type="presParOf" srcId="{9C0ED22B-B3A0-43C3-A710-52397272F7DC}" destId="{CD4F3B46-017C-4F77-9CE8-9D9C870C9ACF}" srcOrd="0" destOrd="0" presId="urn:microsoft.com/office/officeart/2005/8/layout/process1"/>
    <dgm:cxn modelId="{07063C88-A44C-4E68-A262-79C9A2806504}" type="presParOf" srcId="{5500036B-9C20-48EB-97ED-E904F3500E58}" destId="{6DE442BC-8DCF-49B9-AF47-073E7DCE6769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E0B3B-8243-431D-8E3A-66236372DCBA}">
      <dsp:nvSpPr>
        <dsp:cNvPr id="0" name=""/>
        <dsp:cNvSpPr/>
      </dsp:nvSpPr>
      <dsp:spPr>
        <a:xfrm>
          <a:off x="5577261" y="1048414"/>
          <a:ext cx="4872061" cy="35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16"/>
              </a:lnTo>
              <a:lnTo>
                <a:pt x="4872061" y="213316"/>
              </a:lnTo>
              <a:lnTo>
                <a:pt x="4872061" y="3578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345DB-384D-4AC5-83B8-85E911369928}">
      <dsp:nvSpPr>
        <dsp:cNvPr id="0" name=""/>
        <dsp:cNvSpPr/>
      </dsp:nvSpPr>
      <dsp:spPr>
        <a:xfrm>
          <a:off x="5577261" y="1048414"/>
          <a:ext cx="3267301" cy="35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16"/>
              </a:lnTo>
              <a:lnTo>
                <a:pt x="3267301" y="213316"/>
              </a:lnTo>
              <a:lnTo>
                <a:pt x="3267301" y="3578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72C65-F8DD-463E-A74C-40BA94771C5A}">
      <dsp:nvSpPr>
        <dsp:cNvPr id="0" name=""/>
        <dsp:cNvSpPr/>
      </dsp:nvSpPr>
      <dsp:spPr>
        <a:xfrm>
          <a:off x="7239801" y="2025542"/>
          <a:ext cx="802380" cy="35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16"/>
              </a:lnTo>
              <a:lnTo>
                <a:pt x="802380" y="213316"/>
              </a:lnTo>
              <a:lnTo>
                <a:pt x="802380" y="3578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4AE1B-8403-405A-AB6B-0224CB579703}">
      <dsp:nvSpPr>
        <dsp:cNvPr id="0" name=""/>
        <dsp:cNvSpPr/>
      </dsp:nvSpPr>
      <dsp:spPr>
        <a:xfrm>
          <a:off x="6437421" y="3002671"/>
          <a:ext cx="1604760" cy="35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16"/>
              </a:lnTo>
              <a:lnTo>
                <a:pt x="1604760" y="213316"/>
              </a:lnTo>
              <a:lnTo>
                <a:pt x="1604760" y="3578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AE9DC-03C6-4A8A-8687-2A2C95C3307B}">
      <dsp:nvSpPr>
        <dsp:cNvPr id="0" name=""/>
        <dsp:cNvSpPr/>
      </dsp:nvSpPr>
      <dsp:spPr>
        <a:xfrm>
          <a:off x="6391701" y="3002671"/>
          <a:ext cx="91440" cy="357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8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393DF-3A4B-4106-842D-73A689893135}">
      <dsp:nvSpPr>
        <dsp:cNvPr id="0" name=""/>
        <dsp:cNvSpPr/>
      </dsp:nvSpPr>
      <dsp:spPr>
        <a:xfrm>
          <a:off x="4867099" y="4895468"/>
          <a:ext cx="91440" cy="5042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746"/>
              </a:lnTo>
              <a:lnTo>
                <a:pt x="55163" y="359746"/>
              </a:lnTo>
              <a:lnTo>
                <a:pt x="55163" y="50425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48A71-0B41-49B0-90E0-EAC35A5F36C7}">
      <dsp:nvSpPr>
        <dsp:cNvPr id="0" name=""/>
        <dsp:cNvSpPr/>
      </dsp:nvSpPr>
      <dsp:spPr>
        <a:xfrm>
          <a:off x="4786940" y="3979799"/>
          <a:ext cx="91440" cy="296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856"/>
              </a:lnTo>
              <a:lnTo>
                <a:pt x="125879" y="151856"/>
              </a:lnTo>
              <a:lnTo>
                <a:pt x="125879" y="29636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9F5AB4-CA89-46C7-B3F2-8B6594CA5253}">
      <dsp:nvSpPr>
        <dsp:cNvPr id="0" name=""/>
        <dsp:cNvSpPr/>
      </dsp:nvSpPr>
      <dsp:spPr>
        <a:xfrm>
          <a:off x="4832660" y="3002671"/>
          <a:ext cx="1604760" cy="357821"/>
        </a:xfrm>
        <a:custGeom>
          <a:avLst/>
          <a:gdLst/>
          <a:ahLst/>
          <a:cxnLst/>
          <a:rect l="0" t="0" r="0" b="0"/>
          <a:pathLst>
            <a:path>
              <a:moveTo>
                <a:pt x="1604760" y="0"/>
              </a:moveTo>
              <a:lnTo>
                <a:pt x="1604760" y="213316"/>
              </a:lnTo>
              <a:lnTo>
                <a:pt x="0" y="213316"/>
              </a:lnTo>
              <a:lnTo>
                <a:pt x="0" y="3578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222F6-8A03-44CE-B384-3BC254EFECB8}">
      <dsp:nvSpPr>
        <dsp:cNvPr id="0" name=""/>
        <dsp:cNvSpPr/>
      </dsp:nvSpPr>
      <dsp:spPr>
        <a:xfrm>
          <a:off x="6437421" y="2025542"/>
          <a:ext cx="802380" cy="357821"/>
        </a:xfrm>
        <a:custGeom>
          <a:avLst/>
          <a:gdLst/>
          <a:ahLst/>
          <a:cxnLst/>
          <a:rect l="0" t="0" r="0" b="0"/>
          <a:pathLst>
            <a:path>
              <a:moveTo>
                <a:pt x="802380" y="0"/>
              </a:moveTo>
              <a:lnTo>
                <a:pt x="802380" y="213316"/>
              </a:lnTo>
              <a:lnTo>
                <a:pt x="0" y="213316"/>
              </a:lnTo>
              <a:lnTo>
                <a:pt x="0" y="3578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8CC41-612E-440C-9CCD-F93ED88A55F7}">
      <dsp:nvSpPr>
        <dsp:cNvPr id="0" name=""/>
        <dsp:cNvSpPr/>
      </dsp:nvSpPr>
      <dsp:spPr>
        <a:xfrm>
          <a:off x="5577261" y="1048414"/>
          <a:ext cx="1662540" cy="35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16"/>
              </a:lnTo>
              <a:lnTo>
                <a:pt x="1662540" y="213316"/>
              </a:lnTo>
              <a:lnTo>
                <a:pt x="1662540" y="3578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614C4-8A5F-484A-B701-053E7C6ABB28}">
      <dsp:nvSpPr>
        <dsp:cNvPr id="0" name=""/>
        <dsp:cNvSpPr/>
      </dsp:nvSpPr>
      <dsp:spPr>
        <a:xfrm>
          <a:off x="5531541" y="1048414"/>
          <a:ext cx="91440" cy="357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316"/>
              </a:lnTo>
              <a:lnTo>
                <a:pt x="103499" y="213316"/>
              </a:lnTo>
              <a:lnTo>
                <a:pt x="103499" y="3578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81A41-C5CD-4EC7-A20D-79AC46B7B7CF}">
      <dsp:nvSpPr>
        <dsp:cNvPr id="0" name=""/>
        <dsp:cNvSpPr/>
      </dsp:nvSpPr>
      <dsp:spPr>
        <a:xfrm>
          <a:off x="3975533" y="1048414"/>
          <a:ext cx="1601727" cy="357821"/>
        </a:xfrm>
        <a:custGeom>
          <a:avLst/>
          <a:gdLst/>
          <a:ahLst/>
          <a:cxnLst/>
          <a:rect l="0" t="0" r="0" b="0"/>
          <a:pathLst>
            <a:path>
              <a:moveTo>
                <a:pt x="1601727" y="0"/>
              </a:moveTo>
              <a:lnTo>
                <a:pt x="1601727" y="213316"/>
              </a:lnTo>
              <a:lnTo>
                <a:pt x="0" y="213316"/>
              </a:lnTo>
              <a:lnTo>
                <a:pt x="0" y="3578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9E23F-EFCC-45A8-866B-31F65AF72579}">
      <dsp:nvSpPr>
        <dsp:cNvPr id="0" name=""/>
        <dsp:cNvSpPr/>
      </dsp:nvSpPr>
      <dsp:spPr>
        <a:xfrm>
          <a:off x="2370772" y="1048414"/>
          <a:ext cx="3206488" cy="357821"/>
        </a:xfrm>
        <a:custGeom>
          <a:avLst/>
          <a:gdLst/>
          <a:ahLst/>
          <a:cxnLst/>
          <a:rect l="0" t="0" r="0" b="0"/>
          <a:pathLst>
            <a:path>
              <a:moveTo>
                <a:pt x="3206488" y="0"/>
              </a:moveTo>
              <a:lnTo>
                <a:pt x="3206488" y="213316"/>
              </a:lnTo>
              <a:lnTo>
                <a:pt x="0" y="213316"/>
              </a:lnTo>
              <a:lnTo>
                <a:pt x="0" y="3578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37559-9DE5-4D44-BACA-4636A405A464}">
      <dsp:nvSpPr>
        <dsp:cNvPr id="0" name=""/>
        <dsp:cNvSpPr/>
      </dsp:nvSpPr>
      <dsp:spPr>
        <a:xfrm>
          <a:off x="705199" y="1048414"/>
          <a:ext cx="4872061" cy="357821"/>
        </a:xfrm>
        <a:custGeom>
          <a:avLst/>
          <a:gdLst/>
          <a:ahLst/>
          <a:cxnLst/>
          <a:rect l="0" t="0" r="0" b="0"/>
          <a:pathLst>
            <a:path>
              <a:moveTo>
                <a:pt x="4872061" y="0"/>
              </a:moveTo>
              <a:lnTo>
                <a:pt x="4872061" y="213316"/>
              </a:lnTo>
              <a:lnTo>
                <a:pt x="0" y="213316"/>
              </a:lnTo>
              <a:lnTo>
                <a:pt x="0" y="3578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88BB1-5FC3-4FC6-831F-4EC2D1CD8A9E}">
      <dsp:nvSpPr>
        <dsp:cNvPr id="0" name=""/>
        <dsp:cNvSpPr/>
      </dsp:nvSpPr>
      <dsp:spPr>
        <a:xfrm>
          <a:off x="4979192" y="429107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Experiment Folder</a:t>
          </a:r>
        </a:p>
      </dsp:txBody>
      <dsp:txXfrm>
        <a:off x="4979192" y="429107"/>
        <a:ext cx="1196137" cy="619306"/>
      </dsp:txXfrm>
    </dsp:sp>
    <dsp:sp modelId="{3DE32E9D-DA12-4EB5-9010-0838C4639AA2}">
      <dsp:nvSpPr>
        <dsp:cNvPr id="0" name=""/>
        <dsp:cNvSpPr/>
      </dsp:nvSpPr>
      <dsp:spPr>
        <a:xfrm>
          <a:off x="5218420" y="910790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218420" y="910790"/>
        <a:ext cx="1076523" cy="206435"/>
      </dsp:txXfrm>
    </dsp:sp>
    <dsp:sp modelId="{8E76F066-6C77-4E75-B4FC-9511995F26E0}">
      <dsp:nvSpPr>
        <dsp:cNvPr id="0" name=""/>
        <dsp:cNvSpPr/>
      </dsp:nvSpPr>
      <dsp:spPr>
        <a:xfrm>
          <a:off x="107130" y="1406235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Quick Tile</a:t>
          </a:r>
        </a:p>
      </dsp:txBody>
      <dsp:txXfrm>
        <a:off x="107130" y="1406235"/>
        <a:ext cx="1196137" cy="619306"/>
      </dsp:txXfrm>
    </dsp:sp>
    <dsp:sp modelId="{23A5FF22-1D76-4F9D-9DC8-99AA04427688}">
      <dsp:nvSpPr>
        <dsp:cNvPr id="0" name=""/>
        <dsp:cNvSpPr/>
      </dsp:nvSpPr>
      <dsp:spPr>
        <a:xfrm>
          <a:off x="163790" y="1865023"/>
          <a:ext cx="1198149" cy="5925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Contains all quick tiled images</a:t>
          </a:r>
        </a:p>
      </dsp:txBody>
      <dsp:txXfrm>
        <a:off x="163790" y="1865023"/>
        <a:ext cx="1198149" cy="592536"/>
      </dsp:txXfrm>
    </dsp:sp>
    <dsp:sp modelId="{63113784-90C7-4BC6-B1B4-7508E8078CC5}">
      <dsp:nvSpPr>
        <dsp:cNvPr id="0" name=""/>
        <dsp:cNvSpPr/>
      </dsp:nvSpPr>
      <dsp:spPr>
        <a:xfrm>
          <a:off x="1772704" y="1406235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Mcmicro</a:t>
          </a:r>
          <a:endParaRPr lang="en-US" sz="1800" kern="1200" dirty="0"/>
        </a:p>
      </dsp:txBody>
      <dsp:txXfrm>
        <a:off x="1772704" y="1406235"/>
        <a:ext cx="1196137" cy="619306"/>
      </dsp:txXfrm>
    </dsp:sp>
    <dsp:sp modelId="{5DDDA7F8-099B-4942-870A-A1589194340E}">
      <dsp:nvSpPr>
        <dsp:cNvPr id="0" name=""/>
        <dsp:cNvSpPr/>
      </dsp:nvSpPr>
      <dsp:spPr>
        <a:xfrm>
          <a:off x="2011931" y="1887919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Mcmicro</a:t>
          </a:r>
          <a:r>
            <a:rPr lang="en-US" sz="1000" kern="1200"/>
            <a:t> input </a:t>
          </a:r>
          <a:r>
            <a:rPr lang="en-US" sz="1000" kern="1200" dirty="0"/>
            <a:t>data</a:t>
          </a:r>
        </a:p>
      </dsp:txBody>
      <dsp:txXfrm>
        <a:off x="2011931" y="1887919"/>
        <a:ext cx="1076523" cy="206435"/>
      </dsp:txXfrm>
    </dsp:sp>
    <dsp:sp modelId="{0C12107F-41D4-4DFC-B4A4-1A81BB298E5B}">
      <dsp:nvSpPr>
        <dsp:cNvPr id="0" name=""/>
        <dsp:cNvSpPr/>
      </dsp:nvSpPr>
      <dsp:spPr>
        <a:xfrm>
          <a:off x="3377465" y="1406235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Numpy</a:t>
          </a:r>
          <a:endParaRPr lang="en-US" sz="1800" kern="1200" dirty="0"/>
        </a:p>
      </dsp:txBody>
      <dsp:txXfrm>
        <a:off x="3377465" y="1406235"/>
        <a:ext cx="1196137" cy="619306"/>
      </dsp:txXfrm>
    </dsp:sp>
    <dsp:sp modelId="{3B3DB5D1-A977-429D-B85F-44B08C9097E0}">
      <dsp:nvSpPr>
        <dsp:cNvPr id="0" name=""/>
        <dsp:cNvSpPr/>
      </dsp:nvSpPr>
      <dsp:spPr>
        <a:xfrm>
          <a:off x="3430060" y="1881735"/>
          <a:ext cx="1186016" cy="324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Numpy</a:t>
          </a:r>
          <a:r>
            <a:rPr lang="en-US" sz="900" kern="1200" dirty="0"/>
            <a:t> arrays for focus map and exposures</a:t>
          </a:r>
        </a:p>
      </dsp:txBody>
      <dsp:txXfrm>
        <a:off x="3430060" y="1881735"/>
        <a:ext cx="1186016" cy="324312"/>
      </dsp:txXfrm>
    </dsp:sp>
    <dsp:sp modelId="{EFA9F0B3-8231-47B9-9137-5189FE2ABB55}">
      <dsp:nvSpPr>
        <dsp:cNvPr id="0" name=""/>
        <dsp:cNvSpPr/>
      </dsp:nvSpPr>
      <dsp:spPr>
        <a:xfrm>
          <a:off x="5036972" y="1406235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DAPI</a:t>
          </a:r>
        </a:p>
      </dsp:txBody>
      <dsp:txXfrm>
        <a:off x="5036972" y="1406235"/>
        <a:ext cx="1196137" cy="619306"/>
      </dsp:txXfrm>
    </dsp:sp>
    <dsp:sp modelId="{1DF30EDE-B6C6-484D-8A7A-8B50AE3E34F0}">
      <dsp:nvSpPr>
        <dsp:cNvPr id="0" name=""/>
        <dsp:cNvSpPr/>
      </dsp:nvSpPr>
      <dsp:spPr>
        <a:xfrm>
          <a:off x="5276199" y="1887919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5276199" y="1887919"/>
        <a:ext cx="1076523" cy="206435"/>
      </dsp:txXfrm>
    </dsp:sp>
    <dsp:sp modelId="{6C1C8BAD-0FBB-4BD2-A28C-F18ACE1CB45E}">
      <dsp:nvSpPr>
        <dsp:cNvPr id="0" name=""/>
        <dsp:cNvSpPr/>
      </dsp:nvSpPr>
      <dsp:spPr>
        <a:xfrm>
          <a:off x="6641732" y="1406235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A488</a:t>
          </a:r>
        </a:p>
      </dsp:txBody>
      <dsp:txXfrm>
        <a:off x="6641732" y="1406235"/>
        <a:ext cx="1196137" cy="619306"/>
      </dsp:txXfrm>
    </dsp:sp>
    <dsp:sp modelId="{08218965-AD87-41B6-A675-D8B1B4D2FE43}">
      <dsp:nvSpPr>
        <dsp:cNvPr id="0" name=""/>
        <dsp:cNvSpPr/>
      </dsp:nvSpPr>
      <dsp:spPr>
        <a:xfrm>
          <a:off x="6880960" y="1887919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880960" y="1887919"/>
        <a:ext cx="1076523" cy="206435"/>
      </dsp:txXfrm>
    </dsp:sp>
    <dsp:sp modelId="{39CBADE7-8064-48AF-A84A-C2B842AB7264}">
      <dsp:nvSpPr>
        <dsp:cNvPr id="0" name=""/>
        <dsp:cNvSpPr/>
      </dsp:nvSpPr>
      <dsp:spPr>
        <a:xfrm>
          <a:off x="5839352" y="2383364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Stain</a:t>
          </a:r>
        </a:p>
      </dsp:txBody>
      <dsp:txXfrm>
        <a:off x="5839352" y="2383364"/>
        <a:ext cx="1196137" cy="619306"/>
      </dsp:txXfrm>
    </dsp:sp>
    <dsp:sp modelId="{E0FDC599-4800-4564-AA0E-62DB9DCD17E9}">
      <dsp:nvSpPr>
        <dsp:cNvPr id="0" name=""/>
        <dsp:cNvSpPr/>
      </dsp:nvSpPr>
      <dsp:spPr>
        <a:xfrm>
          <a:off x="6078580" y="2865047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078580" y="2865047"/>
        <a:ext cx="1076523" cy="206435"/>
      </dsp:txXfrm>
    </dsp:sp>
    <dsp:sp modelId="{F236C608-0E62-4B5E-A4A1-2A25630065C8}">
      <dsp:nvSpPr>
        <dsp:cNvPr id="0" name=""/>
        <dsp:cNvSpPr/>
      </dsp:nvSpPr>
      <dsp:spPr>
        <a:xfrm>
          <a:off x="4234591" y="3360492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cy_1</a:t>
          </a:r>
        </a:p>
      </dsp:txBody>
      <dsp:txXfrm>
        <a:off x="4234591" y="3360492"/>
        <a:ext cx="1196137" cy="619306"/>
      </dsp:txXfrm>
    </dsp:sp>
    <dsp:sp modelId="{DF213635-EC72-4882-9D8E-FECF9822BA63}">
      <dsp:nvSpPr>
        <dsp:cNvPr id="0" name=""/>
        <dsp:cNvSpPr/>
      </dsp:nvSpPr>
      <dsp:spPr>
        <a:xfrm>
          <a:off x="4473819" y="3842175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473819" y="3842175"/>
        <a:ext cx="1076523" cy="206435"/>
      </dsp:txXfrm>
    </dsp:sp>
    <dsp:sp modelId="{4CBEF5D7-0886-4739-9E39-875F595D453C}">
      <dsp:nvSpPr>
        <dsp:cNvPr id="0" name=""/>
        <dsp:cNvSpPr/>
      </dsp:nvSpPr>
      <dsp:spPr>
        <a:xfrm>
          <a:off x="4314751" y="4276161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Tiles</a:t>
          </a:r>
        </a:p>
      </dsp:txBody>
      <dsp:txXfrm>
        <a:off x="4314751" y="4276161"/>
        <a:ext cx="1196137" cy="619306"/>
      </dsp:txXfrm>
    </dsp:sp>
    <dsp:sp modelId="{35ECACF9-C2B6-4724-B10F-922137ACA879}">
      <dsp:nvSpPr>
        <dsp:cNvPr id="0" name=""/>
        <dsp:cNvSpPr/>
      </dsp:nvSpPr>
      <dsp:spPr>
        <a:xfrm>
          <a:off x="4491786" y="4714900"/>
          <a:ext cx="848085" cy="3916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Each image is individually saved</a:t>
          </a:r>
        </a:p>
      </dsp:txBody>
      <dsp:txXfrm>
        <a:off x="4491786" y="4714900"/>
        <a:ext cx="848085" cy="391647"/>
      </dsp:txXfrm>
    </dsp:sp>
    <dsp:sp modelId="{F559EE92-E088-4CEA-A285-1FAC85078D30}">
      <dsp:nvSpPr>
        <dsp:cNvPr id="0" name=""/>
        <dsp:cNvSpPr/>
      </dsp:nvSpPr>
      <dsp:spPr>
        <a:xfrm>
          <a:off x="4324194" y="5399719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Focused</a:t>
          </a:r>
        </a:p>
      </dsp:txBody>
      <dsp:txXfrm>
        <a:off x="4324194" y="5399719"/>
        <a:ext cx="1196137" cy="619306"/>
      </dsp:txXfrm>
    </dsp:sp>
    <dsp:sp modelId="{5C7CE374-60E9-4888-B103-D10062AF7D7D}">
      <dsp:nvSpPr>
        <dsp:cNvPr id="0" name=""/>
        <dsp:cNvSpPr/>
      </dsp:nvSpPr>
      <dsp:spPr>
        <a:xfrm>
          <a:off x="4473819" y="5889038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 focus reconstructed tiles</a:t>
          </a:r>
        </a:p>
      </dsp:txBody>
      <dsp:txXfrm>
        <a:off x="4473819" y="5889038"/>
        <a:ext cx="1076523" cy="206435"/>
      </dsp:txXfrm>
    </dsp:sp>
    <dsp:sp modelId="{B24C0770-9774-4F0B-A1CB-34F8B6218FEB}">
      <dsp:nvSpPr>
        <dsp:cNvPr id="0" name=""/>
        <dsp:cNvSpPr/>
      </dsp:nvSpPr>
      <dsp:spPr>
        <a:xfrm>
          <a:off x="5839352" y="3360492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cy_2</a:t>
          </a:r>
        </a:p>
      </dsp:txBody>
      <dsp:txXfrm>
        <a:off x="5839352" y="3360492"/>
        <a:ext cx="1196137" cy="619306"/>
      </dsp:txXfrm>
    </dsp:sp>
    <dsp:sp modelId="{949639F2-AFEC-4891-A66E-B302918916F6}">
      <dsp:nvSpPr>
        <dsp:cNvPr id="0" name=""/>
        <dsp:cNvSpPr/>
      </dsp:nvSpPr>
      <dsp:spPr>
        <a:xfrm>
          <a:off x="6078580" y="3842175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078580" y="3842175"/>
        <a:ext cx="1076523" cy="206435"/>
      </dsp:txXfrm>
    </dsp:sp>
    <dsp:sp modelId="{1A9F24C7-9601-4F95-84B7-56762ACC6326}">
      <dsp:nvSpPr>
        <dsp:cNvPr id="0" name=""/>
        <dsp:cNvSpPr/>
      </dsp:nvSpPr>
      <dsp:spPr>
        <a:xfrm>
          <a:off x="7444113" y="3360492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cy_3</a:t>
          </a:r>
        </a:p>
      </dsp:txBody>
      <dsp:txXfrm>
        <a:off x="7444113" y="3360492"/>
        <a:ext cx="1196137" cy="619306"/>
      </dsp:txXfrm>
    </dsp:sp>
    <dsp:sp modelId="{046D40A8-BDE2-431A-A8E7-EC0AF795CD8D}">
      <dsp:nvSpPr>
        <dsp:cNvPr id="0" name=""/>
        <dsp:cNvSpPr/>
      </dsp:nvSpPr>
      <dsp:spPr>
        <a:xfrm>
          <a:off x="7683340" y="3842175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683340" y="3842175"/>
        <a:ext cx="1076523" cy="206435"/>
      </dsp:txXfrm>
    </dsp:sp>
    <dsp:sp modelId="{1973478A-FF96-4EA6-B3B8-E32EDF0680DD}">
      <dsp:nvSpPr>
        <dsp:cNvPr id="0" name=""/>
        <dsp:cNvSpPr/>
      </dsp:nvSpPr>
      <dsp:spPr>
        <a:xfrm>
          <a:off x="7444113" y="2383364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Bleach</a:t>
          </a:r>
        </a:p>
      </dsp:txBody>
      <dsp:txXfrm>
        <a:off x="7444113" y="2383364"/>
        <a:ext cx="1196137" cy="619306"/>
      </dsp:txXfrm>
    </dsp:sp>
    <dsp:sp modelId="{ADD686FB-F1BA-413B-956A-FAD4BFFB374B}">
      <dsp:nvSpPr>
        <dsp:cNvPr id="0" name=""/>
        <dsp:cNvSpPr/>
      </dsp:nvSpPr>
      <dsp:spPr>
        <a:xfrm>
          <a:off x="7683340" y="2865047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683340" y="2865047"/>
        <a:ext cx="1076523" cy="206435"/>
      </dsp:txXfrm>
    </dsp:sp>
    <dsp:sp modelId="{A0AB0266-667D-431D-856E-23F91F6A02C4}">
      <dsp:nvSpPr>
        <dsp:cNvPr id="0" name=""/>
        <dsp:cNvSpPr/>
      </dsp:nvSpPr>
      <dsp:spPr>
        <a:xfrm>
          <a:off x="8246493" y="1406235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A555</a:t>
          </a:r>
        </a:p>
      </dsp:txBody>
      <dsp:txXfrm>
        <a:off x="8246493" y="1406235"/>
        <a:ext cx="1196137" cy="619306"/>
      </dsp:txXfrm>
    </dsp:sp>
    <dsp:sp modelId="{1D154E4C-9EE6-4F82-BE44-2A2F6A21D814}">
      <dsp:nvSpPr>
        <dsp:cNvPr id="0" name=""/>
        <dsp:cNvSpPr/>
      </dsp:nvSpPr>
      <dsp:spPr>
        <a:xfrm>
          <a:off x="8485721" y="1887919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485721" y="1887919"/>
        <a:ext cx="1076523" cy="206435"/>
      </dsp:txXfrm>
    </dsp:sp>
    <dsp:sp modelId="{6750009E-174C-4648-BFC6-4D19F450A086}">
      <dsp:nvSpPr>
        <dsp:cNvPr id="0" name=""/>
        <dsp:cNvSpPr/>
      </dsp:nvSpPr>
      <dsp:spPr>
        <a:xfrm>
          <a:off x="9851254" y="1406235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A647</a:t>
          </a:r>
        </a:p>
      </dsp:txBody>
      <dsp:txXfrm>
        <a:off x="9851254" y="1406235"/>
        <a:ext cx="1196137" cy="619306"/>
      </dsp:txXfrm>
    </dsp:sp>
    <dsp:sp modelId="{FD150DA8-934E-4D36-986A-8F655151C716}">
      <dsp:nvSpPr>
        <dsp:cNvPr id="0" name=""/>
        <dsp:cNvSpPr/>
      </dsp:nvSpPr>
      <dsp:spPr>
        <a:xfrm>
          <a:off x="10090481" y="1887919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0090481" y="1887919"/>
        <a:ext cx="1076523" cy="2064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2B085-442B-466F-918C-869FCC8E2764}">
      <dsp:nvSpPr>
        <dsp:cNvPr id="0" name=""/>
        <dsp:cNvSpPr/>
      </dsp:nvSpPr>
      <dsp:spPr>
        <a:xfrm>
          <a:off x="0" y="711679"/>
          <a:ext cx="1523999" cy="91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metadata_generator</a:t>
          </a:r>
          <a:endParaRPr lang="en-US" sz="800" kern="1200" dirty="0"/>
        </a:p>
      </dsp:txBody>
      <dsp:txXfrm>
        <a:off x="26782" y="738461"/>
        <a:ext cx="1470435" cy="860835"/>
      </dsp:txXfrm>
    </dsp:sp>
    <dsp:sp modelId="{602301A9-9BF2-4047-A0FE-89357D5ACB04}">
      <dsp:nvSpPr>
        <dsp:cNvPr id="0" name=""/>
        <dsp:cNvSpPr/>
      </dsp:nvSpPr>
      <dsp:spPr>
        <a:xfrm>
          <a:off x="1676400" y="979903"/>
          <a:ext cx="323087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676400" y="1055493"/>
        <a:ext cx="226161" cy="226772"/>
      </dsp:txXfrm>
    </dsp:sp>
    <dsp:sp modelId="{627BEA87-6B8A-4711-8F0A-F3893914B4B1}">
      <dsp:nvSpPr>
        <dsp:cNvPr id="0" name=""/>
        <dsp:cNvSpPr/>
      </dsp:nvSpPr>
      <dsp:spPr>
        <a:xfrm>
          <a:off x="2133600" y="711679"/>
          <a:ext cx="1523999" cy="91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metadata_generator</a:t>
          </a:r>
          <a:endParaRPr lang="en-US" sz="800" kern="1200" dirty="0"/>
        </a:p>
      </dsp:txBody>
      <dsp:txXfrm>
        <a:off x="2160382" y="738461"/>
        <a:ext cx="1470435" cy="860835"/>
      </dsp:txXfrm>
    </dsp:sp>
    <dsp:sp modelId="{CD0BC564-4B1B-4547-8AAA-95501A14F142}">
      <dsp:nvSpPr>
        <dsp:cNvPr id="0" name=""/>
        <dsp:cNvSpPr/>
      </dsp:nvSpPr>
      <dsp:spPr>
        <a:xfrm>
          <a:off x="3810000" y="979903"/>
          <a:ext cx="323088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810000" y="1055493"/>
        <a:ext cx="226162" cy="226772"/>
      </dsp:txXfrm>
    </dsp:sp>
    <dsp:sp modelId="{933A2555-BA65-404E-A947-E43ED22CEA0B}">
      <dsp:nvSpPr>
        <dsp:cNvPr id="0" name=""/>
        <dsp:cNvSpPr/>
      </dsp:nvSpPr>
      <dsp:spPr>
        <a:xfrm>
          <a:off x="4267200" y="711679"/>
          <a:ext cx="1523999" cy="91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infocus</a:t>
          </a:r>
          <a:endParaRPr lang="en-US" sz="800" kern="1200" dirty="0"/>
        </a:p>
      </dsp:txBody>
      <dsp:txXfrm>
        <a:off x="4293982" y="738461"/>
        <a:ext cx="1470435" cy="860835"/>
      </dsp:txXfrm>
    </dsp:sp>
    <dsp:sp modelId="{27E3A82B-605A-4D2C-9B0E-4C622D42D5E4}">
      <dsp:nvSpPr>
        <dsp:cNvPr id="0" name=""/>
        <dsp:cNvSpPr/>
      </dsp:nvSpPr>
      <dsp:spPr>
        <a:xfrm>
          <a:off x="5943600" y="979903"/>
          <a:ext cx="323088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943600" y="1055493"/>
        <a:ext cx="226162" cy="226772"/>
      </dsp:txXfrm>
    </dsp:sp>
    <dsp:sp modelId="{B7A39CCF-21DE-4D66-ACA3-31C09CA67E6A}">
      <dsp:nvSpPr>
        <dsp:cNvPr id="0" name=""/>
        <dsp:cNvSpPr/>
      </dsp:nvSpPr>
      <dsp:spPr>
        <a:xfrm>
          <a:off x="6400800" y="711679"/>
          <a:ext cx="1523999" cy="91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mcmicro_image_stack_generator</a:t>
          </a:r>
          <a:endParaRPr lang="en-US" sz="800" kern="1200" dirty="0"/>
        </a:p>
      </dsp:txBody>
      <dsp:txXfrm>
        <a:off x="6427582" y="738461"/>
        <a:ext cx="1470435" cy="860835"/>
      </dsp:txXfrm>
    </dsp:sp>
    <dsp:sp modelId="{83BD270E-A4E8-45C6-92FD-E8A58F0BF7F7}">
      <dsp:nvSpPr>
        <dsp:cNvPr id="0" name=""/>
        <dsp:cNvSpPr/>
      </dsp:nvSpPr>
      <dsp:spPr>
        <a:xfrm>
          <a:off x="8077200" y="979903"/>
          <a:ext cx="323088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077200" y="1055493"/>
        <a:ext cx="226162" cy="226772"/>
      </dsp:txXfrm>
    </dsp:sp>
    <dsp:sp modelId="{C50117A7-E94D-448C-A5AB-63F31D1D5F0B}">
      <dsp:nvSpPr>
        <dsp:cNvPr id="0" name=""/>
        <dsp:cNvSpPr/>
      </dsp:nvSpPr>
      <dsp:spPr>
        <a:xfrm>
          <a:off x="8534400" y="711679"/>
          <a:ext cx="1523999" cy="91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stage_placement</a:t>
          </a:r>
          <a:endParaRPr lang="en-US" sz="800" kern="1200" dirty="0"/>
        </a:p>
      </dsp:txBody>
      <dsp:txXfrm>
        <a:off x="8561182" y="738461"/>
        <a:ext cx="1470435" cy="860835"/>
      </dsp:txXfrm>
    </dsp:sp>
    <dsp:sp modelId="{9C0ED22B-B3A0-43C3-A710-52397272F7DC}">
      <dsp:nvSpPr>
        <dsp:cNvPr id="0" name=""/>
        <dsp:cNvSpPr/>
      </dsp:nvSpPr>
      <dsp:spPr>
        <a:xfrm>
          <a:off x="10210800" y="979903"/>
          <a:ext cx="323088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0210800" y="1055493"/>
        <a:ext cx="226162" cy="226772"/>
      </dsp:txXfrm>
    </dsp:sp>
    <dsp:sp modelId="{6DE442BC-8DCF-49B9-AF47-073E7DCE6769}">
      <dsp:nvSpPr>
        <dsp:cNvPr id="0" name=""/>
        <dsp:cNvSpPr/>
      </dsp:nvSpPr>
      <dsp:spPr>
        <a:xfrm>
          <a:off x="10668000" y="711679"/>
          <a:ext cx="1523999" cy="91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mcmicro</a:t>
          </a:r>
          <a:endParaRPr lang="en-US" sz="800" kern="1200" dirty="0"/>
        </a:p>
      </dsp:txBody>
      <dsp:txXfrm>
        <a:off x="10694782" y="738461"/>
        <a:ext cx="1470435" cy="860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2B085-442B-466F-918C-869FCC8E2764}">
      <dsp:nvSpPr>
        <dsp:cNvPr id="0" name=""/>
        <dsp:cNvSpPr/>
      </dsp:nvSpPr>
      <dsp:spPr>
        <a:xfrm>
          <a:off x="0" y="471554"/>
          <a:ext cx="1523999" cy="205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new metadata construct from known working xml set</a:t>
          </a:r>
        </a:p>
      </dsp:txBody>
      <dsp:txXfrm>
        <a:off x="44636" y="516190"/>
        <a:ext cx="1434727" cy="1960984"/>
      </dsp:txXfrm>
    </dsp:sp>
    <dsp:sp modelId="{602301A9-9BF2-4047-A0FE-89357D5ACB04}">
      <dsp:nvSpPr>
        <dsp:cNvPr id="0" name=""/>
        <dsp:cNvSpPr/>
      </dsp:nvSpPr>
      <dsp:spPr>
        <a:xfrm>
          <a:off x="1676400" y="1307707"/>
          <a:ext cx="323087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676400" y="1383297"/>
        <a:ext cx="226161" cy="226772"/>
      </dsp:txXfrm>
    </dsp:sp>
    <dsp:sp modelId="{627BEA87-6B8A-4711-8F0A-F3893914B4B1}">
      <dsp:nvSpPr>
        <dsp:cNvPr id="0" name=""/>
        <dsp:cNvSpPr/>
      </dsp:nvSpPr>
      <dsp:spPr>
        <a:xfrm>
          <a:off x="2133600" y="471554"/>
          <a:ext cx="1523999" cy="205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Populate stage coords from saved experiment </a:t>
          </a:r>
          <a:r>
            <a:rPr lang="en-US" sz="1200" kern="1200" dirty="0" err="1"/>
            <a:t>numpy</a:t>
          </a:r>
          <a:r>
            <a:rPr lang="en-US" sz="1200" kern="1200" dirty="0"/>
            <a:t> array for the focus map. Update pixel size as well and frame size </a:t>
          </a:r>
        </a:p>
      </dsp:txBody>
      <dsp:txXfrm>
        <a:off x="2178236" y="516190"/>
        <a:ext cx="1434727" cy="1960984"/>
      </dsp:txXfrm>
    </dsp:sp>
    <dsp:sp modelId="{CD0BC564-4B1B-4547-8AAA-95501A14F142}">
      <dsp:nvSpPr>
        <dsp:cNvPr id="0" name=""/>
        <dsp:cNvSpPr/>
      </dsp:nvSpPr>
      <dsp:spPr>
        <a:xfrm>
          <a:off x="3810000" y="1307707"/>
          <a:ext cx="323088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10000" y="1383297"/>
        <a:ext cx="226162" cy="226772"/>
      </dsp:txXfrm>
    </dsp:sp>
    <dsp:sp modelId="{933A2555-BA65-404E-A947-E43ED22CEA0B}">
      <dsp:nvSpPr>
        <dsp:cNvPr id="0" name=""/>
        <dsp:cNvSpPr/>
      </dsp:nvSpPr>
      <dsp:spPr>
        <a:xfrm>
          <a:off x="4267200" y="471554"/>
          <a:ext cx="1523999" cy="205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Slice tile images into 10x10 sections and use </a:t>
          </a:r>
          <a:r>
            <a:rPr lang="en-US" sz="1200" kern="1200" dirty="0" err="1"/>
            <a:t>brenner</a:t>
          </a:r>
          <a:r>
            <a:rPr lang="en-US" sz="1200" kern="1200" dirty="0"/>
            <a:t> scores to determine in focus chunks. Use median filter on z plane chunk map to even out anomalies. Output reconstructed in focus tiles into focused folder</a:t>
          </a:r>
        </a:p>
      </dsp:txBody>
      <dsp:txXfrm>
        <a:off x="4311836" y="516190"/>
        <a:ext cx="1434727" cy="1960984"/>
      </dsp:txXfrm>
    </dsp:sp>
    <dsp:sp modelId="{27E3A82B-605A-4D2C-9B0E-4C622D42D5E4}">
      <dsp:nvSpPr>
        <dsp:cNvPr id="0" name=""/>
        <dsp:cNvSpPr/>
      </dsp:nvSpPr>
      <dsp:spPr>
        <a:xfrm>
          <a:off x="5943600" y="1307707"/>
          <a:ext cx="323088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943600" y="1383297"/>
        <a:ext cx="226162" cy="226772"/>
      </dsp:txXfrm>
    </dsp:sp>
    <dsp:sp modelId="{B7A39CCF-21DE-4D66-ACA3-31C09CA67E6A}">
      <dsp:nvSpPr>
        <dsp:cNvPr id="0" name=""/>
        <dsp:cNvSpPr/>
      </dsp:nvSpPr>
      <dsp:spPr>
        <a:xfrm>
          <a:off x="6400800" y="471554"/>
          <a:ext cx="1523999" cy="205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Populate </a:t>
          </a:r>
          <a:r>
            <a:rPr lang="en-US" sz="1200" kern="1200" dirty="0" err="1"/>
            <a:t>mcmicro</a:t>
          </a:r>
          <a:r>
            <a:rPr lang="en-US" sz="1200" kern="1200" dirty="0"/>
            <a:t> raw data with in focus tiles and add in metadata as a description</a:t>
          </a:r>
        </a:p>
      </dsp:txBody>
      <dsp:txXfrm>
        <a:off x="6445436" y="516190"/>
        <a:ext cx="1434727" cy="1960984"/>
      </dsp:txXfrm>
    </dsp:sp>
    <dsp:sp modelId="{83BD270E-A4E8-45C6-92FD-E8A58F0BF7F7}">
      <dsp:nvSpPr>
        <dsp:cNvPr id="0" name=""/>
        <dsp:cNvSpPr/>
      </dsp:nvSpPr>
      <dsp:spPr>
        <a:xfrm>
          <a:off x="8077200" y="1307707"/>
          <a:ext cx="323088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077200" y="1383297"/>
        <a:ext cx="226162" cy="226772"/>
      </dsp:txXfrm>
    </dsp:sp>
    <dsp:sp modelId="{C50117A7-E94D-448C-A5AB-63F31D1D5F0B}">
      <dsp:nvSpPr>
        <dsp:cNvPr id="0" name=""/>
        <dsp:cNvSpPr/>
      </dsp:nvSpPr>
      <dsp:spPr>
        <a:xfrm>
          <a:off x="8534400" y="471554"/>
          <a:ext cx="1523999" cy="205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quick tile images into quick tile folder via stage </a:t>
          </a:r>
          <a:r>
            <a:rPr lang="en-US" sz="1200" kern="1200" dirty="0" err="1"/>
            <a:t>coord</a:t>
          </a:r>
          <a:r>
            <a:rPr lang="en-US" sz="1200" kern="1200" dirty="0"/>
            <a:t> placement with in focus tiles</a:t>
          </a:r>
        </a:p>
      </dsp:txBody>
      <dsp:txXfrm>
        <a:off x="8579036" y="516190"/>
        <a:ext cx="1434727" cy="1960984"/>
      </dsp:txXfrm>
    </dsp:sp>
    <dsp:sp modelId="{9C0ED22B-B3A0-43C3-A710-52397272F7DC}">
      <dsp:nvSpPr>
        <dsp:cNvPr id="0" name=""/>
        <dsp:cNvSpPr/>
      </dsp:nvSpPr>
      <dsp:spPr>
        <a:xfrm>
          <a:off x="10210800" y="1307707"/>
          <a:ext cx="323088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210800" y="1383297"/>
        <a:ext cx="226162" cy="226772"/>
      </dsp:txXfrm>
    </dsp:sp>
    <dsp:sp modelId="{6DE442BC-8DCF-49B9-AF47-073E7DCE6769}">
      <dsp:nvSpPr>
        <dsp:cNvPr id="0" name=""/>
        <dsp:cNvSpPr/>
      </dsp:nvSpPr>
      <dsp:spPr>
        <a:xfrm>
          <a:off x="10668000" y="471554"/>
          <a:ext cx="1523999" cy="205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Run </a:t>
          </a:r>
          <a:r>
            <a:rPr lang="en-US" sz="1200" kern="1200" dirty="0" err="1"/>
            <a:t>mcmicro</a:t>
          </a:r>
          <a:r>
            <a:rPr lang="en-US" sz="1200" kern="1200" dirty="0"/>
            <a:t> folder with </a:t>
          </a:r>
          <a:r>
            <a:rPr lang="en-US" sz="1200" kern="1200" dirty="0" err="1"/>
            <a:t>mcmicro</a:t>
          </a:r>
          <a:r>
            <a:rPr lang="en-US" sz="1200" kern="1200" dirty="0"/>
            <a:t> to flatten illumination via </a:t>
          </a:r>
          <a:r>
            <a:rPr lang="en-US" sz="1200" kern="1200" dirty="0" err="1"/>
            <a:t>BaSiC</a:t>
          </a:r>
          <a:r>
            <a:rPr lang="en-US" sz="1200" kern="1200" dirty="0"/>
            <a:t> and stitch and align cycles with Ashlar</a:t>
          </a:r>
        </a:p>
      </dsp:txBody>
      <dsp:txXfrm>
        <a:off x="10712636" y="516190"/>
        <a:ext cx="1434727" cy="1960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E860-0EE8-5743-9B49-9F00AD2EB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1B587-8ECC-D3A7-AFF9-03E09CCB6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CC115-E2D5-6FB5-8D88-ADC2F75E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BB6-EC28-41B7-849F-86726C0EA16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DB879-2AE3-9940-6C53-8C7245FF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0F27A-0986-B22A-1B93-002EB447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E861-9F77-4218-5E92-FA524B84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F2BFE-6764-FBB2-D6D4-C0206688C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0DE74-93E5-A6B4-F675-D763FEF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BB6-EC28-41B7-849F-86726C0EA16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1EBB3-C433-255B-8251-7FFDCB24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174C6-18FF-3127-3899-16D8E33A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EDF42-B766-0607-FDC1-61A282A60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430FF-F0F9-6C2B-92E3-37020B578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C0AC9-C7DC-4C85-200D-A119DD93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BB6-EC28-41B7-849F-86726C0EA16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FC31-30F3-D305-AF83-5A679ADC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F9A9E-820A-F0A9-95ED-6D571756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3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98C8-41F3-CE68-B765-2A47517F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75FE-DCB7-9209-7F2B-B0F1F851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33F83-BA48-4037-773B-0F42494D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BB6-EC28-41B7-849F-86726C0EA16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13B9-D47C-A28E-679C-5850251E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CDDEA-A363-2175-F8FF-9BAE1409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48CB-8B49-2087-56F1-6258FA64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A15F5-1716-D388-98FB-8F9D5834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68FB0-82EF-C574-332C-B75175B1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BB6-EC28-41B7-849F-86726C0EA16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8D38-1711-C0DA-D851-59F6DF1E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B6A07-9599-84A7-5D50-8BD0FFD1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243C-B9D7-352F-DCB9-50ACD0D0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5E8FE-C5E7-F68A-2E3A-CCCAC18AB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134E-6D75-10CB-5E16-EA57ADA98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85586-98A2-FEAD-BECC-DD6FF6F5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BB6-EC28-41B7-849F-86726C0EA16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02F27-F557-9D27-6E95-944767F0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ABD81-C403-E62B-C1F2-D530AF93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1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D0BA-8F2E-030B-5405-7481BCE9E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44FB4-655B-B3EE-DE99-EA5C018DA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2FB9B-ACCD-678C-8362-0046F2320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2CEC9-9888-BB11-5EA9-3800B0240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E8C2B-7B41-FD05-F3F3-98C7414C1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9946D-AD89-F01A-ACDD-8A99F7BF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BB6-EC28-41B7-849F-86726C0EA16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84883-3078-EC13-1EA3-A0345160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7B3D3-60E9-F8A2-0F7F-16876E55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0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B6B2-E28D-5723-BF4D-F8C26BE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56799-0A06-BA65-600D-FF2C9BE6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BB6-EC28-41B7-849F-86726C0EA16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0F9BB-6AD8-FAF0-132C-519492B5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9710E-F78A-EDCD-7B52-06DBFBB0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50EFF-C403-87D7-51FB-54F9A313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BB6-EC28-41B7-849F-86726C0EA16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86297-4D78-E224-FC49-9A0C4C1F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88D8D-BEA3-22A8-8E3E-E47B8DB7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1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7A79-7A6D-8695-4248-C63D0081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37DDA-E3C8-2110-4344-92736BC0D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3C357-A1B9-967E-69B7-CEB29FA25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68C4E-8F3D-F1CD-8841-60BB04FA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BB6-EC28-41B7-849F-86726C0EA16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DE1B1-C9DD-E4F4-3B6F-A2C720F2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DDD17-488B-D197-D986-F5B02DC9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8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5FD7-8CFA-1402-B1D2-CEB26EEA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6CB79-2EF9-8276-AEC9-46AFB0B23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E5819-FB5C-6FF1-61FF-8AC43A574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168E0-1372-114F-BE23-85295F42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BB6-EC28-41B7-849F-86726C0EA16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61ABD-D97D-2DBB-BF0E-39663A47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58616-7739-A6D9-8B8B-6DD82085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6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7E1C3-6733-2A63-8A8F-B522D8CD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B44B5-D210-1E38-A85B-2D76CAC69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35057-C811-4222-4184-93A1E4942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C0BB6-EC28-41B7-849F-86726C0EA16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BC6C5-AE73-9BCC-BA87-48439DAA1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D1727-6C63-68C5-9246-48CD7E571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FDE8-AD2A-B138-1E4F-384F2C220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8746"/>
          </a:xfrm>
        </p:spPr>
        <p:txBody>
          <a:bodyPr/>
          <a:lstStyle/>
          <a:p>
            <a:r>
              <a:rPr lang="en-US" dirty="0" err="1"/>
              <a:t>AutoCyPlex</a:t>
            </a:r>
            <a:r>
              <a:rPr lang="en-US" dirty="0"/>
              <a:t> File Saving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18CDA-5E8E-6EBA-85E7-6B2D0CE0A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4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C5FF-5BE5-11C2-AB86-A4F0446B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385373"/>
          </a:xfrm>
        </p:spPr>
        <p:txBody>
          <a:bodyPr>
            <a:normAutofit fontScale="90000"/>
          </a:bodyPr>
          <a:lstStyle/>
          <a:p>
            <a:r>
              <a:rPr lang="en-US" dirty="0"/>
              <a:t>Folder Hierarchy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4D9CDA8-F184-8EC0-3F12-B9D8DCB88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14620"/>
              </p:ext>
            </p:extLst>
          </p:nvPr>
        </p:nvGraphicFramePr>
        <p:xfrm>
          <a:off x="-84726" y="8474"/>
          <a:ext cx="11274136" cy="6524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D8259B-AF9E-43B5-0852-FFD9330AAD9E}"/>
              </a:ext>
            </a:extLst>
          </p:cNvPr>
          <p:cNvSpPr txBox="1"/>
          <p:nvPr/>
        </p:nvSpPr>
        <p:spPr>
          <a:xfrm>
            <a:off x="11066318" y="158980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EDB3C-F17D-A339-C991-B5C8F6011AA2}"/>
              </a:ext>
            </a:extLst>
          </p:cNvPr>
          <p:cNvSpPr txBox="1"/>
          <p:nvPr/>
        </p:nvSpPr>
        <p:spPr>
          <a:xfrm>
            <a:off x="9916772" y="2396660"/>
            <a:ext cx="229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Stain or Bleach Images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9AECB-E477-A5B4-B0CC-4ABF59EDD8CD}"/>
              </a:ext>
            </a:extLst>
          </p:cNvPr>
          <p:cNvSpPr txBox="1"/>
          <p:nvPr/>
        </p:nvSpPr>
        <p:spPr>
          <a:xfrm>
            <a:off x="10605654" y="3587235"/>
            <a:ext cx="147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 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87ABB-3963-42F1-100C-2984825E60A9}"/>
              </a:ext>
            </a:extLst>
          </p:cNvPr>
          <p:cNvSpPr txBox="1"/>
          <p:nvPr/>
        </p:nvSpPr>
        <p:spPr>
          <a:xfrm>
            <a:off x="8776139" y="4871697"/>
            <a:ext cx="343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Tiled images and individual images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71AD9-A25A-448E-BEFE-62F595F968DC}"/>
              </a:ext>
            </a:extLst>
          </p:cNvPr>
          <p:cNvSpPr txBox="1"/>
          <p:nvPr/>
        </p:nvSpPr>
        <p:spPr>
          <a:xfrm>
            <a:off x="9998270" y="5877606"/>
            <a:ext cx="205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Focused Tile Images</a:t>
            </a:r>
          </a:p>
        </p:txBody>
      </p:sp>
    </p:spTree>
    <p:extLst>
      <p:ext uri="{BB962C8B-B14F-4D97-AF65-F5344CB8AC3E}">
        <p14:creationId xmlns:p14="http://schemas.microsoft.com/office/powerpoint/2010/main" val="240310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ECE9-F31E-2655-E03C-57C64A54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748"/>
          </a:xfrm>
        </p:spPr>
        <p:txBody>
          <a:bodyPr>
            <a:normAutofit fontScale="90000"/>
          </a:bodyPr>
          <a:lstStyle/>
          <a:p>
            <a:r>
              <a:rPr lang="en-US" dirty="0"/>
              <a:t>Naming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A6A7-57BF-8A90-1266-716594AB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855"/>
            <a:ext cx="10515600" cy="4639108"/>
          </a:xfrm>
        </p:spPr>
        <p:txBody>
          <a:bodyPr/>
          <a:lstStyle/>
          <a:p>
            <a:r>
              <a:rPr lang="en-US" dirty="0"/>
              <a:t>Quick Tiled images are named: placed_cy#_</a:t>
            </a:r>
            <a:r>
              <a:rPr lang="en-US" dirty="0" err="1"/>
              <a:t>channel.tif</a:t>
            </a:r>
            <a:endParaRPr lang="en-US" dirty="0"/>
          </a:p>
          <a:p>
            <a:r>
              <a:rPr lang="en-US" dirty="0"/>
              <a:t>Tile images are named: z_#_x#_y_#_</a:t>
            </a:r>
            <a:r>
              <a:rPr lang="en-US" dirty="0" err="1"/>
              <a:t>channel.tif</a:t>
            </a:r>
            <a:endParaRPr lang="en-US" dirty="0"/>
          </a:p>
          <a:p>
            <a:r>
              <a:rPr lang="en-US" dirty="0"/>
              <a:t>Focused tile images are named x#_y_#_</a:t>
            </a:r>
            <a:r>
              <a:rPr lang="en-US" dirty="0" err="1"/>
              <a:t>channel.tif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1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E8FB-5332-DD35-934E-9835E1C3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7" y="0"/>
            <a:ext cx="10515600" cy="653184"/>
          </a:xfrm>
        </p:spPr>
        <p:txBody>
          <a:bodyPr>
            <a:normAutofit fontScale="90000"/>
          </a:bodyPr>
          <a:lstStyle/>
          <a:p>
            <a:r>
              <a:rPr lang="en-US" dirty="0"/>
              <a:t>Tile pattern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88E5C0-0E54-1CA8-F4DA-F58C1A6C6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09698"/>
              </p:ext>
            </p:extLst>
          </p:nvPr>
        </p:nvGraphicFramePr>
        <p:xfrm>
          <a:off x="2135907" y="1381993"/>
          <a:ext cx="7163956" cy="4987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989">
                  <a:extLst>
                    <a:ext uri="{9D8B030D-6E8A-4147-A177-3AD203B41FA5}">
                      <a16:colId xmlns:a16="http://schemas.microsoft.com/office/drawing/2014/main" val="2684515373"/>
                    </a:ext>
                  </a:extLst>
                </a:gridCol>
                <a:gridCol w="1790989">
                  <a:extLst>
                    <a:ext uri="{9D8B030D-6E8A-4147-A177-3AD203B41FA5}">
                      <a16:colId xmlns:a16="http://schemas.microsoft.com/office/drawing/2014/main" val="3517601338"/>
                    </a:ext>
                  </a:extLst>
                </a:gridCol>
                <a:gridCol w="1790989">
                  <a:extLst>
                    <a:ext uri="{9D8B030D-6E8A-4147-A177-3AD203B41FA5}">
                      <a16:colId xmlns:a16="http://schemas.microsoft.com/office/drawing/2014/main" val="4149367897"/>
                    </a:ext>
                  </a:extLst>
                </a:gridCol>
                <a:gridCol w="1790989">
                  <a:extLst>
                    <a:ext uri="{9D8B030D-6E8A-4147-A177-3AD203B41FA5}">
                      <a16:colId xmlns:a16="http://schemas.microsoft.com/office/drawing/2014/main" val="2736823246"/>
                    </a:ext>
                  </a:extLst>
                </a:gridCol>
              </a:tblGrid>
              <a:tr h="9975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844552"/>
                  </a:ext>
                </a:extLst>
              </a:tr>
              <a:tr h="9975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408089"/>
                  </a:ext>
                </a:extLst>
              </a:tr>
              <a:tr h="9975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29273"/>
                  </a:ext>
                </a:extLst>
              </a:tr>
              <a:tr h="9975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020762"/>
                  </a:ext>
                </a:extLst>
              </a:tr>
              <a:tr h="9975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553538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F9516E-EDDB-7A46-53DD-12EDBAA206D7}"/>
              </a:ext>
            </a:extLst>
          </p:cNvPr>
          <p:cNvCxnSpPr/>
          <p:nvPr/>
        </p:nvCxnSpPr>
        <p:spPr>
          <a:xfrm>
            <a:off x="2329295" y="1922318"/>
            <a:ext cx="632806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DAC39A-765C-71C8-FA3A-4FE3DD8FD261}"/>
              </a:ext>
            </a:extLst>
          </p:cNvPr>
          <p:cNvCxnSpPr/>
          <p:nvPr/>
        </p:nvCxnSpPr>
        <p:spPr>
          <a:xfrm>
            <a:off x="2329295" y="3872346"/>
            <a:ext cx="632806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A9F55E-5DC7-1089-C093-AA18FA893EA0}"/>
              </a:ext>
            </a:extLst>
          </p:cNvPr>
          <p:cNvCxnSpPr/>
          <p:nvPr/>
        </p:nvCxnSpPr>
        <p:spPr>
          <a:xfrm>
            <a:off x="2329295" y="5857009"/>
            <a:ext cx="632806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08CF5F-8956-9487-C2A8-198D99B2B379}"/>
              </a:ext>
            </a:extLst>
          </p:cNvPr>
          <p:cNvCxnSpPr>
            <a:cxnSpLocks/>
          </p:cNvCxnSpPr>
          <p:nvPr/>
        </p:nvCxnSpPr>
        <p:spPr>
          <a:xfrm flipH="1">
            <a:off x="2329295" y="4852555"/>
            <a:ext cx="632806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66F5BD-2A89-EC52-F7C7-2B71802DF9AE}"/>
              </a:ext>
            </a:extLst>
          </p:cNvPr>
          <p:cNvCxnSpPr>
            <a:cxnSpLocks/>
          </p:cNvCxnSpPr>
          <p:nvPr/>
        </p:nvCxnSpPr>
        <p:spPr>
          <a:xfrm flipH="1">
            <a:off x="2329295" y="2895601"/>
            <a:ext cx="6328064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C05A27-697C-33D2-6331-3357CAA151D8}"/>
              </a:ext>
            </a:extLst>
          </p:cNvPr>
          <p:cNvCxnSpPr>
            <a:cxnSpLocks/>
          </p:cNvCxnSpPr>
          <p:nvPr/>
        </p:nvCxnSpPr>
        <p:spPr>
          <a:xfrm>
            <a:off x="8657359" y="2074718"/>
            <a:ext cx="0" cy="7308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65A9DB-AB93-A0BF-A1AF-D1FC7741DDB1}"/>
              </a:ext>
            </a:extLst>
          </p:cNvPr>
          <p:cNvCxnSpPr>
            <a:cxnSpLocks/>
          </p:cNvCxnSpPr>
          <p:nvPr/>
        </p:nvCxnSpPr>
        <p:spPr>
          <a:xfrm>
            <a:off x="2440132" y="3063586"/>
            <a:ext cx="0" cy="7308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567DB3-785E-E76F-696B-0E2C34398D5C}"/>
              </a:ext>
            </a:extLst>
          </p:cNvPr>
          <p:cNvCxnSpPr>
            <a:cxnSpLocks/>
          </p:cNvCxnSpPr>
          <p:nvPr/>
        </p:nvCxnSpPr>
        <p:spPr>
          <a:xfrm>
            <a:off x="8546523" y="4016086"/>
            <a:ext cx="0" cy="7308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9B8EE9-0EEE-9719-156C-DB1833FBBDBB}"/>
              </a:ext>
            </a:extLst>
          </p:cNvPr>
          <p:cNvCxnSpPr>
            <a:cxnSpLocks/>
          </p:cNvCxnSpPr>
          <p:nvPr/>
        </p:nvCxnSpPr>
        <p:spPr>
          <a:xfrm>
            <a:off x="2440132" y="4989367"/>
            <a:ext cx="0" cy="7308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6ACC9A-1D65-2C2E-632D-98D710D088F3}"/>
              </a:ext>
            </a:extLst>
          </p:cNvPr>
          <p:cNvSpPr txBox="1"/>
          <p:nvPr/>
        </p:nvSpPr>
        <p:spPr>
          <a:xfrm>
            <a:off x="2654671" y="143672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07160A-9036-CEDF-90CC-45E81FBA0285}"/>
              </a:ext>
            </a:extLst>
          </p:cNvPr>
          <p:cNvSpPr txBox="1"/>
          <p:nvPr/>
        </p:nvSpPr>
        <p:spPr>
          <a:xfrm>
            <a:off x="4532742" y="147297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7DB71D-BC3B-67AB-DDE8-9C324F3925EE}"/>
              </a:ext>
            </a:extLst>
          </p:cNvPr>
          <p:cNvSpPr txBox="1"/>
          <p:nvPr/>
        </p:nvSpPr>
        <p:spPr>
          <a:xfrm>
            <a:off x="6422256" y="143672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E54291-22FA-1F3F-CE88-DB759CC3CEB1}"/>
              </a:ext>
            </a:extLst>
          </p:cNvPr>
          <p:cNvSpPr txBox="1"/>
          <p:nvPr/>
        </p:nvSpPr>
        <p:spPr>
          <a:xfrm>
            <a:off x="8052477" y="146235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92345C-0E10-1F0F-91E0-44DCEA999FE8}"/>
              </a:ext>
            </a:extLst>
          </p:cNvPr>
          <p:cNvSpPr txBox="1"/>
          <p:nvPr/>
        </p:nvSpPr>
        <p:spPr>
          <a:xfrm>
            <a:off x="7821041" y="242559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59330F-30CB-F10D-141E-C36F2C96EE18}"/>
              </a:ext>
            </a:extLst>
          </p:cNvPr>
          <p:cNvSpPr txBox="1"/>
          <p:nvPr/>
        </p:nvSpPr>
        <p:spPr>
          <a:xfrm>
            <a:off x="6261777" y="247344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7AB1E7-114E-3941-8ED9-5EF19A97FE8C}"/>
              </a:ext>
            </a:extLst>
          </p:cNvPr>
          <p:cNvSpPr txBox="1"/>
          <p:nvPr/>
        </p:nvSpPr>
        <p:spPr>
          <a:xfrm>
            <a:off x="4595918" y="240943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88EE2B-151C-4E92-C2A5-D0B0C36FDABB}"/>
              </a:ext>
            </a:extLst>
          </p:cNvPr>
          <p:cNvSpPr txBox="1"/>
          <p:nvPr/>
        </p:nvSpPr>
        <p:spPr>
          <a:xfrm>
            <a:off x="2892137" y="246646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t=6</a:t>
            </a:r>
          </a:p>
        </p:txBody>
      </p:sp>
    </p:spTree>
    <p:extLst>
      <p:ext uri="{BB962C8B-B14F-4D97-AF65-F5344CB8AC3E}">
        <p14:creationId xmlns:p14="http://schemas.microsoft.com/office/powerpoint/2010/main" val="371718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CF6B-3353-915D-DB3A-94608910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23396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Processing Scheme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A0487DA-7E64-DC81-B366-C92DCE0715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4223883"/>
              </p:ext>
            </p:extLst>
          </p:nvPr>
        </p:nvGraphicFramePr>
        <p:xfrm>
          <a:off x="0" y="1017917"/>
          <a:ext cx="12192000" cy="233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77DC436-3279-394C-1837-3C0B6E6A8F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037650"/>
              </p:ext>
            </p:extLst>
          </p:nvPr>
        </p:nvGraphicFramePr>
        <p:xfrm>
          <a:off x="0" y="3743864"/>
          <a:ext cx="12192000" cy="2993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8E2F63-3390-C4C5-468E-0757F5293F0D}"/>
              </a:ext>
            </a:extLst>
          </p:cNvPr>
          <p:cNvSpPr txBox="1"/>
          <p:nvPr/>
        </p:nvSpPr>
        <p:spPr>
          <a:xfrm>
            <a:off x="1699404" y="785004"/>
            <a:ext cx="547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function name. </a:t>
            </a:r>
            <a:r>
              <a:rPr lang="en-US" dirty="0" err="1"/>
              <a:t>mcmicro</a:t>
            </a:r>
            <a:r>
              <a:rPr lang="en-US" dirty="0"/>
              <a:t> is </a:t>
            </a:r>
            <a:r>
              <a:rPr lang="en-US" dirty="0" err="1"/>
              <a:t>linux</a:t>
            </a:r>
            <a:r>
              <a:rPr lang="en-US" dirty="0"/>
              <a:t> program though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8C308-92C4-9AE8-3921-9E9042191B54}"/>
              </a:ext>
            </a:extLst>
          </p:cNvPr>
          <p:cNvSpPr txBox="1"/>
          <p:nvPr/>
        </p:nvSpPr>
        <p:spPr>
          <a:xfrm>
            <a:off x="2054027" y="3317660"/>
            <a:ext cx="299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Function/program description</a:t>
            </a:r>
          </a:p>
        </p:txBody>
      </p:sp>
    </p:spTree>
    <p:extLst>
      <p:ext uri="{BB962C8B-B14F-4D97-AF65-F5344CB8AC3E}">
        <p14:creationId xmlns:p14="http://schemas.microsoft.com/office/powerpoint/2010/main" val="87664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800E-359C-B6A6-9921-5F333AA3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ECE7-C088-0CA3-A30E-E78AB0761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6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968D-AB25-0254-3156-61EAEE55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1B0C-BF5E-97C7-A253-BB246D64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5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283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AutoCyPlex File Saving Setup</vt:lpstr>
      <vt:lpstr>Folder Hierarchy </vt:lpstr>
      <vt:lpstr>Naming Structures</vt:lpstr>
      <vt:lpstr>Tile pattern</vt:lpstr>
      <vt:lpstr>Processing Scheme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AutoCyPlex File Saving Setup</dc:title>
  <dc:creator>michael anderson</dc:creator>
  <cp:lastModifiedBy>michael anderson</cp:lastModifiedBy>
  <cp:revision>6</cp:revision>
  <dcterms:created xsi:type="dcterms:W3CDTF">2023-03-03T20:11:36Z</dcterms:created>
  <dcterms:modified xsi:type="dcterms:W3CDTF">2023-06-16T15:06:54Z</dcterms:modified>
</cp:coreProperties>
</file>