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anderson03@gmail.com" userId="9775220ff73936ab" providerId="LiveId" clId="{1C91A852-7493-43D3-9EA6-05EAEB8C85F9}"/>
    <pc:docChg chg="modSld">
      <pc:chgData name="md.anderson03@gmail.com" userId="9775220ff73936ab" providerId="LiveId" clId="{1C91A852-7493-43D3-9EA6-05EAEB8C85F9}" dt="2022-07-19T14:14:26.390" v="0" actId="1076"/>
      <pc:docMkLst>
        <pc:docMk/>
      </pc:docMkLst>
      <pc:sldChg chg="modSp mod">
        <pc:chgData name="md.anderson03@gmail.com" userId="9775220ff73936ab" providerId="LiveId" clId="{1C91A852-7493-43D3-9EA6-05EAEB8C85F9}" dt="2022-07-19T14:14:26.390" v="0" actId="1076"/>
        <pc:sldMkLst>
          <pc:docMk/>
          <pc:sldMk cId="4110496774" sldId="257"/>
        </pc:sldMkLst>
        <pc:graphicFrameChg chg="mod">
          <ac:chgData name="md.anderson03@gmail.com" userId="9775220ff73936ab" providerId="LiveId" clId="{1C91A852-7493-43D3-9EA6-05EAEB8C85F9}" dt="2022-07-19T14:14:26.390" v="0" actId="1076"/>
          <ac:graphicFrameMkLst>
            <pc:docMk/>
            <pc:sldMk cId="4110496774" sldId="257"/>
            <ac:graphicFrameMk id="4" creationId="{2544C7CC-6103-4A56-82D4-D4D34527E3C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B164-7E55-4AB9-0DBC-573679496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06DDA-1557-9786-8040-4C1024DC3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C560C-576A-E0A4-C5D5-53E7345B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6F4C-50C3-43AE-88C7-020E3CC3F10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1FD4F-21CD-D49C-3F1A-345637E3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87EEC-CF91-5C67-158E-26061736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18FB-2427-4008-8822-20AD1E2E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0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8BCB-B8DB-0D8F-15AB-ADC46929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68725-D5E4-18C7-01F4-1C2B8B92A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7082-E00B-3E35-6AC6-648FFC16E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6F4C-50C3-43AE-88C7-020E3CC3F10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ACD9C-781F-C220-1B11-7D714209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0EE0D-2D2C-85F6-B458-DC21EE37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18FB-2427-4008-8822-20AD1E2E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4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B717DF-56A5-15A2-A878-B87AFB7F8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599DC-3CD1-8519-56E0-36F5F048C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93265-2FD7-7993-C19C-12DFD8BF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6F4C-50C3-43AE-88C7-020E3CC3F10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F3D6C-5820-7B52-E59A-2CB56FBC2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45685-6B58-5201-F568-EAFAF507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18FB-2427-4008-8822-20AD1E2E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8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ACF1-4CE7-3AC7-77E6-5E8D5B2A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AAD54-063B-BB61-8915-7C716E2E9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6EDD7-C9BC-DF2D-5EA7-EFDD0F56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6F4C-50C3-43AE-88C7-020E3CC3F10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45396-20A3-AAD7-61D3-CD28A872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38D33-93CD-8514-84C2-03063A49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18FB-2427-4008-8822-20AD1E2E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8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ECF1C-667C-DC24-D6BF-7DDC78CD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5F7B4-3D17-08C9-FABB-2B2BCC845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EDA40-A0C2-8673-2CF2-2B27B22E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6F4C-50C3-43AE-88C7-020E3CC3F10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E87C8-732A-D4B9-24CA-9B8B410F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B9FC5-5881-D085-650B-6B63A617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18FB-2427-4008-8822-20AD1E2E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0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AC40E-DAF3-C311-3043-8410F8AE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9A82-2FAC-D2B2-D8A1-70A9D764E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ABEAF-3460-E691-2065-CC7CC1A28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8DB59-4B4B-7CC1-E3EF-A2B67547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6F4C-50C3-43AE-88C7-020E3CC3F10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3A882-560A-0373-A920-781EDE20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0C0DB-7C23-B9D8-5F62-7FA16A5F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18FB-2427-4008-8822-20AD1E2E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DC15-B839-C320-EE25-1942746D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57231-EA0E-C802-63E0-1FF4FC721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04AB7-6C8E-24C8-DBA9-8DA2142D4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2522C8-4E18-191F-5C55-58B960EB7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99801-DCE6-5AEB-A288-94C4F65CE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9C1061-4FF9-A4F1-5AC3-843570CA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6F4C-50C3-43AE-88C7-020E3CC3F10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C4B00C-B939-7654-45EA-83538A9E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BB4D51-3BD7-3DDF-CC45-8435CEF2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18FB-2427-4008-8822-20AD1E2E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5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9C58-889D-0CCE-F333-D7184776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BD52C4-FA5B-A469-EC30-605FA5FCA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6F4C-50C3-43AE-88C7-020E3CC3F10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83DFA-CABE-48C3-B7E4-DB9EBBB56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0F6C4-87FF-3B7B-2E16-D9910E2B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18FB-2427-4008-8822-20AD1E2E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2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1BDACE-D4AC-5679-F22B-8D02B6E38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6F4C-50C3-43AE-88C7-020E3CC3F10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C26CFC-4085-85B2-1574-DCB9397D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96165-AD5C-32FE-DBC3-A8261E6F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18FB-2427-4008-8822-20AD1E2E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D33E-6884-B56F-4BF0-CBC873DB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7C12F-CDFE-65A7-EB12-515E54BB4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AB721-E103-6D03-4DCA-CE02CD020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3C0D9-6737-A8EE-E919-2F7D4E66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6F4C-50C3-43AE-88C7-020E3CC3F10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0BC50-E674-7E68-4CF1-F4AB538C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1EE2C-ABB1-2044-F66A-5AF1508E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18FB-2427-4008-8822-20AD1E2E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8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F39E-7A10-062C-8264-F0878C53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8ACF70-51E0-49E0-5CE0-1E1C79DF4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2F89C-5484-CF7D-3E26-CF56F2FD7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2D49B-05A0-286B-3F32-49760957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16F4C-50C3-43AE-88C7-020E3CC3F10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0EA98-A11A-63C0-4140-36BB0458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FF871-69DC-2DBD-DEF7-6118322A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E18FB-2427-4008-8822-20AD1E2E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1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1E4084-9812-83CB-893E-4A397E995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17F0C-9810-0996-0C7E-2D67FBFAB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87DFE-7A48-B780-C5EE-7289D582D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16F4C-50C3-43AE-88C7-020E3CC3F10E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B6326-71F7-4BDE-C50A-8D0EEE8C9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2F495-FAA5-213F-5E19-51C745A72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E18FB-2427-4008-8822-20AD1E2E4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6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s://adhesives.specialchem.com/tech-library/article/bonding-solutions-for-low-surface-energy-substrat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CCE6-B0D5-9776-12A7-A2D25A0D2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37758"/>
          </a:xfrm>
        </p:spPr>
        <p:txBody>
          <a:bodyPr/>
          <a:lstStyle/>
          <a:p>
            <a:r>
              <a:rPr lang="en-US" dirty="0"/>
              <a:t>FEP Film bonding issues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D4E01-E537-56A6-2C19-FBE76A72E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57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A627D-0F43-FDB5-78E7-F04B51064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66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E8938-A42F-BAAC-9AAE-810532C24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2102" cy="4351338"/>
          </a:xfrm>
        </p:spPr>
        <p:txBody>
          <a:bodyPr>
            <a:normAutofit/>
          </a:bodyPr>
          <a:lstStyle/>
          <a:p>
            <a:r>
              <a:rPr lang="en-US" sz="2000" dirty="0"/>
              <a:t>In online forum, a primer was suggested to be used for super glue bonding to FEP film. </a:t>
            </a:r>
          </a:p>
          <a:p>
            <a:r>
              <a:rPr lang="en-US" sz="2000" dirty="0"/>
              <a:t>Super glue adhered very poorly to FEP.</a:t>
            </a:r>
          </a:p>
          <a:p>
            <a:r>
              <a:rPr lang="en-US" sz="2000" dirty="0"/>
              <a:t>Super glue with primer also adhered very poorly. </a:t>
            </a:r>
          </a:p>
          <a:p>
            <a:r>
              <a:rPr lang="en-US" sz="2000" dirty="0"/>
              <a:t>More comprehensive guide at: </a:t>
            </a:r>
            <a:r>
              <a:rPr lang="en-US" sz="2000" dirty="0">
                <a:hlinkClick r:id="rId2"/>
              </a:rPr>
              <a:t>https://adhesives.specialchem.com/tech-library/article/bonding-solutions-for-low-surface-energy-substrates</a:t>
            </a:r>
            <a:r>
              <a:rPr lang="en-US" sz="2000" dirty="0"/>
              <a:t> showed that after priming, bonding is still really bad with FEP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544C7CC-6103-4A56-82D4-D4D34527E3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151474"/>
              </p:ext>
            </p:extLst>
          </p:nvPr>
        </p:nvGraphicFramePr>
        <p:xfrm>
          <a:off x="5744942" y="2359474"/>
          <a:ext cx="6063538" cy="3283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191280" imgH="3352680" progId="PBrush">
                  <p:embed/>
                </p:oleObj>
              </mc:Choice>
              <mc:Fallback>
                <p:oleObj name="Bitmap Image" r:id="rId3" imgW="6191280" imgH="3352680" progId="PBrus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544C7CC-6103-4A56-82D4-D4D34527E3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44942" y="2359474"/>
                        <a:ext cx="6063538" cy="3283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0496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Bitmap Image</vt:lpstr>
      <vt:lpstr>FEP Film bonding issues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FEP Film bonding issues</dc:title>
  <dc:creator>michael anderson</dc:creator>
  <cp:lastModifiedBy>md.anderson03@gmail.com</cp:lastModifiedBy>
  <cp:revision>1</cp:revision>
  <dcterms:created xsi:type="dcterms:W3CDTF">2022-07-18T12:35:38Z</dcterms:created>
  <dcterms:modified xsi:type="dcterms:W3CDTF">2022-07-19T14:14:29Z</dcterms:modified>
</cp:coreProperties>
</file>