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EC8878-2835-435D-B34A-5C62FBE05C76}" v="1" dt="2023-02-17T16:13:48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anderson03@gmail.com" userId="9775220ff73936ab" providerId="LiveId" clId="{6AEC8878-2835-435D-B34A-5C62FBE05C76}"/>
    <pc:docChg chg="custSel addSld modSld">
      <pc:chgData name="md.anderson03@gmail.com" userId="9775220ff73936ab" providerId="LiveId" clId="{6AEC8878-2835-435D-B34A-5C62FBE05C76}" dt="2023-02-17T16:56:16.430" v="907" actId="20577"/>
      <pc:docMkLst>
        <pc:docMk/>
      </pc:docMkLst>
      <pc:sldChg chg="addSp modSp new mod">
        <pc:chgData name="md.anderson03@gmail.com" userId="9775220ff73936ab" providerId="LiveId" clId="{6AEC8878-2835-435D-B34A-5C62FBE05C76}" dt="2023-02-17T16:51:39.140" v="504" actId="20577"/>
        <pc:sldMkLst>
          <pc:docMk/>
          <pc:sldMk cId="3550851789" sldId="259"/>
        </pc:sldMkLst>
        <pc:spChg chg="mod">
          <ac:chgData name="md.anderson03@gmail.com" userId="9775220ff73936ab" providerId="LiveId" clId="{6AEC8878-2835-435D-B34A-5C62FBE05C76}" dt="2023-02-17T16:10:57.409" v="26" actId="20577"/>
          <ac:spMkLst>
            <pc:docMk/>
            <pc:sldMk cId="3550851789" sldId="259"/>
            <ac:spMk id="2" creationId="{D683D7AD-F00E-6D9E-DEF4-5F889325340C}"/>
          </ac:spMkLst>
        </pc:spChg>
        <pc:spChg chg="mod">
          <ac:chgData name="md.anderson03@gmail.com" userId="9775220ff73936ab" providerId="LiveId" clId="{6AEC8878-2835-435D-B34A-5C62FBE05C76}" dt="2023-02-17T16:13:43.342" v="77" actId="14100"/>
          <ac:spMkLst>
            <pc:docMk/>
            <pc:sldMk cId="3550851789" sldId="259"/>
            <ac:spMk id="3" creationId="{59C9E4A7-71DB-BF01-4670-D2DB27F4A672}"/>
          </ac:spMkLst>
        </pc:spChg>
        <pc:spChg chg="add mod">
          <ac:chgData name="md.anderson03@gmail.com" userId="9775220ff73936ab" providerId="LiveId" clId="{6AEC8878-2835-435D-B34A-5C62FBE05C76}" dt="2023-02-17T16:51:39.140" v="504" actId="20577"/>
          <ac:spMkLst>
            <pc:docMk/>
            <pc:sldMk cId="3550851789" sldId="259"/>
            <ac:spMk id="4" creationId="{B43D95BF-F938-C94F-77FC-01727B548220}"/>
          </ac:spMkLst>
        </pc:spChg>
      </pc:sldChg>
      <pc:sldChg chg="modSp new mod">
        <pc:chgData name="md.anderson03@gmail.com" userId="9775220ff73936ab" providerId="LiveId" clId="{6AEC8878-2835-435D-B34A-5C62FBE05C76}" dt="2023-02-17T16:56:16.430" v="907" actId="20577"/>
        <pc:sldMkLst>
          <pc:docMk/>
          <pc:sldMk cId="3737740182" sldId="260"/>
        </pc:sldMkLst>
        <pc:spChg chg="mod">
          <ac:chgData name="md.anderson03@gmail.com" userId="9775220ff73936ab" providerId="LiveId" clId="{6AEC8878-2835-435D-B34A-5C62FBE05C76}" dt="2023-02-17T16:52:22.955" v="512" actId="20577"/>
          <ac:spMkLst>
            <pc:docMk/>
            <pc:sldMk cId="3737740182" sldId="260"/>
            <ac:spMk id="2" creationId="{15606BC5-8354-4AF2-C28B-583D71AB9E45}"/>
          </ac:spMkLst>
        </pc:spChg>
        <pc:spChg chg="mod">
          <ac:chgData name="md.anderson03@gmail.com" userId="9775220ff73936ab" providerId="LiveId" clId="{6AEC8878-2835-435D-B34A-5C62FBE05C76}" dt="2023-02-17T16:56:16.430" v="907" actId="20577"/>
          <ac:spMkLst>
            <pc:docMk/>
            <pc:sldMk cId="3737740182" sldId="260"/>
            <ac:spMk id="3" creationId="{4F1AD6D7-C1A7-A945-0BD9-451542DBBDA8}"/>
          </ac:spMkLst>
        </pc:spChg>
      </pc:sldChg>
      <pc:sldChg chg="new">
        <pc:chgData name="md.anderson03@gmail.com" userId="9775220ff73936ab" providerId="LiveId" clId="{6AEC8878-2835-435D-B34A-5C62FBE05C76}" dt="2023-02-17T16:10:20.720" v="2" actId="680"/>
        <pc:sldMkLst>
          <pc:docMk/>
          <pc:sldMk cId="976914895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1B6F-ED80-C31E-A2E3-6203E635C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20DD1-A71D-A528-3924-701488EE2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6C77C-FE6E-1830-EDD1-C6E3F211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41B5F-09E3-6E5F-1D4C-9B968237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2212-A5C2-AB71-3303-FA6EDF9A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5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2596-BE01-1AB9-CDA3-B436B822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D9544-6D37-7293-3753-C56EF967B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2D84-1270-7019-A5E5-2F9ED3E7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E16EB-33FC-43EE-1142-BD8C1E48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AFD5-748D-16CC-8F53-B27C8AF0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5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75244-838F-3149-9AFA-32B045909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349EA-F142-C513-0CDE-2DA06D234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1723B-EA18-657D-6DC2-B36F884B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FE12D-84A9-48E0-CE38-79E5BDC5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5D2A5-450B-2F42-389C-33A2AE61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5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08C1-8941-94AB-2D62-B073F63E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3FE77-D608-655D-D222-B9761B0E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71AA6-DABF-D194-D008-5CB17FA0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F81EC-7B7C-E8BC-2C2E-DFEB2C39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88D72-40AA-E26A-1EE3-82C133A2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ACA8-8088-F9FF-7519-3847F402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EA427-E59F-5688-5F90-3C176825D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FF83E-6EB8-C75B-75B2-44CEE31A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E588F-348E-EDA3-AECE-268DACE7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38D6-C085-DF98-400D-37D86156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5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B6D9-F09B-B08F-B98A-B4000714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E6182-CD00-1AC1-975C-184940CE6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C2A64-F822-6BF4-0235-8A19AE25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B6718-F2D6-DA7C-E02D-BC9F2D26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28319-C532-31C0-B984-A0A9A7A4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3B19C-9A62-4265-5CA5-8B7BBB40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5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65B1-52A3-6B3E-4004-EE24B172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1704-E401-A469-E486-8686235FE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2E520-E9AD-4A50-CEA8-1F77EC5F2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96DFF-045B-701B-A382-D2346D3D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C1140-A83A-4A9D-97F2-FA50106A6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2CF73-98EB-F0AA-C183-8A30070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3DC01-CB4D-3605-24CB-6111DE60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C5081-6705-0DB1-469A-C3FA1F9D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2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ED36-BC1C-5A71-ED4A-8536B734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89B41-7A22-2735-67B8-D2BC62D2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EDC7F-1BAE-F541-4E3F-022F4C0B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AF5E6-F766-1104-ED2B-FD0894FA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7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71030-9397-2C48-3670-7C47C942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8494D-FB0F-E246-B2EE-FDB27246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23494-891F-E85C-9B7A-20F605E3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3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F7B7-4E94-E462-F30D-2AA2C61E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B39C4-04B4-5DEC-6A4F-2F8C08F0B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A1B95-D1AD-BA5E-9B98-7C6516483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99859-658B-B8FF-6F8B-B899AF6B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DAFF5-AF9C-97F7-AF3F-4DEE2DA0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78AB6-7E07-45C4-4A77-5F272F51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4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19E3-AB58-B550-34DD-156062E4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A57E6-572C-C5C4-FDFC-24F901EBA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84C0E-B279-7373-F219-3FFDBF12B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31990-81B3-90D2-B52D-2D58B82E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DA3F5-C3BC-669E-1F24-4C2301D7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05C4F-7CF4-CF29-8B1D-BD1AD415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1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E9A92-6366-7E8A-8187-B1A0B1A8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897C4-B915-9712-7907-DCC8E1001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41E27-C6E6-70DD-16E8-90D189370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E31A8-D47A-4725-99F5-70CB069164E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8E972-A3EC-BE60-70E4-FE49CBA41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FF2C6-C45B-DE60-BB52-ECABCD978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1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mazon.com/MODUODUO-Thermistor-Temperature-Thermostat-Black-12V/dp/B0B8MM4TXJ/ref=psdc_516188_t5_B09YLRMRF6?th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95A8-6575-87FC-595E-8DB34D900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Chamber 5.0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CE33C-C5F9-FB95-0515-710B13F96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7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D1BB-D324-CA3D-85D7-41CF9146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2416-6845-DEF5-B227-5D2FB9D4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Heating element (20x80mm)</a:t>
            </a:r>
            <a:r>
              <a:rPr lang="en-US" dirty="0"/>
              <a:t>: </a:t>
            </a:r>
            <a:r>
              <a:rPr lang="en-US" sz="1050" dirty="0">
                <a:hlinkClick r:id="rId2"/>
              </a:rPr>
              <a:t>https://www.amazon.com/MODUODUO-Thermistor-Temperature-Thermostat-Black-12V/dp/B0B8MM4TXJ/ref=psdc_516188_t5_B09YLRMRF6?th=1</a:t>
            </a:r>
            <a:endParaRPr lang="en-US" sz="105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Aluminum sheet (2x25x1ft): </a:t>
            </a:r>
            <a:r>
              <a:rPr lang="en-US" sz="1200" dirty="0"/>
              <a:t>https://www.mcmaster.com/9146T16/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452470-2253-C30C-6ED6-F47E7E6E8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835" y="2644144"/>
            <a:ext cx="2988955" cy="1237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7A9CDC-5370-6B8C-874F-913684877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345" y="515144"/>
            <a:ext cx="20764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6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D7AD-F00E-6D9E-DEF4-5F889325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/>
          <a:lstStyle/>
          <a:p>
            <a:r>
              <a:rPr lang="en-US" dirty="0"/>
              <a:t>Magnetic pressure 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E4A7-71DB-BF01-4670-D2DB27F4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797851"/>
          </a:xfrm>
        </p:spPr>
        <p:txBody>
          <a:bodyPr/>
          <a:lstStyle/>
          <a:p>
            <a:r>
              <a:rPr lang="en-US" dirty="0"/>
              <a:t>Can it produce enough force to seal chamber?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D95BF-F938-C94F-77FC-01727B548220}"/>
              </a:ext>
            </a:extLst>
          </p:cNvPr>
          <p:cNvSpPr txBox="1"/>
          <p:nvPr/>
        </p:nvSpPr>
        <p:spPr>
          <a:xfrm>
            <a:off x="949911" y="2831977"/>
            <a:ext cx="10741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Results</a:t>
            </a:r>
          </a:p>
          <a:p>
            <a:pPr marL="342900" indent="-342900">
              <a:buAutoNum type="arabicPeriod"/>
            </a:pPr>
            <a:r>
              <a:rPr lang="en-US" dirty="0"/>
              <a:t>Using ¼ thick below and 1/8 in upper plate, not enough force</a:t>
            </a:r>
          </a:p>
          <a:p>
            <a:r>
              <a:rPr lang="en-US" dirty="0"/>
              <a:t>2. </a:t>
            </a:r>
            <a:r>
              <a:rPr lang="en-US" dirty="0" err="1"/>
              <a:t>slide+chamber</a:t>
            </a:r>
            <a:r>
              <a:rPr lang="en-US" dirty="0"/>
              <a:t> = 3.5mm thick, riser height = 2.2. Magnet resin gap = 1.3mm, magnet </a:t>
            </a:r>
            <a:r>
              <a:rPr lang="en-US" dirty="0" err="1"/>
              <a:t>magnet</a:t>
            </a:r>
            <a:r>
              <a:rPr lang="en-US" dirty="0"/>
              <a:t> gap =3.2mm</a:t>
            </a:r>
          </a:p>
          <a:p>
            <a:r>
              <a:rPr lang="en-US" dirty="0"/>
              <a:t>3. If mag-resin = 0.3 and net mag </a:t>
            </a:r>
            <a:r>
              <a:rPr lang="en-US" dirty="0" err="1"/>
              <a:t>mag</a:t>
            </a:r>
            <a:r>
              <a:rPr lang="en-US" dirty="0"/>
              <a:t> gap = 1.5mm, then mag force = 4.4 times higher</a:t>
            </a:r>
          </a:p>
        </p:txBody>
      </p:sp>
    </p:spTree>
    <p:extLst>
      <p:ext uri="{BB962C8B-B14F-4D97-AF65-F5344CB8AC3E}">
        <p14:creationId xmlns:p14="http://schemas.microsoft.com/office/powerpoint/2010/main" val="355085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6BC5-8354-4AF2-C28B-583D71AB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D6D7-C1A7-A945-0BD9-451542DBB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install magnets for PP before potting epoxy added. </a:t>
            </a:r>
          </a:p>
          <a:p>
            <a:r>
              <a:rPr lang="en-US" dirty="0"/>
              <a:t>Add film of FEP tape over rows with magnets</a:t>
            </a:r>
          </a:p>
          <a:p>
            <a:r>
              <a:rPr lang="en-US" dirty="0"/>
              <a:t>Add epoxy and press with FEP plate</a:t>
            </a:r>
          </a:p>
          <a:p>
            <a:r>
              <a:rPr lang="en-US" dirty="0"/>
              <a:t>Clamp FEP plate and sit for 24hrs. </a:t>
            </a:r>
          </a:p>
          <a:p>
            <a:r>
              <a:rPr lang="en-US" dirty="0"/>
              <a:t>Remove plate and tape</a:t>
            </a:r>
          </a:p>
          <a:p>
            <a:r>
              <a:rPr lang="en-US" dirty="0"/>
              <a:t>Add in pp magnets and seal top with </a:t>
            </a:r>
            <a:r>
              <a:rPr lang="en-US" dirty="0" err="1"/>
              <a:t>plastiweld</a:t>
            </a:r>
            <a:r>
              <a:rPr lang="en-US" dirty="0"/>
              <a:t> and FEP film to form lid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4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23B-D848-22CE-B6BF-3C40B720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4918-B898-EEC3-5FFB-C499ABABA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1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C18B-5BFF-4FC8-1A2E-02312903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Encasement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1AE6-EF54-2F18-655E-D9C253A80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2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Liquid UV resin can be cured strongly to UV resin fully cured items. </a:t>
            </a:r>
          </a:p>
          <a:p>
            <a:r>
              <a:rPr lang="en-US" dirty="0"/>
              <a:t>Will UV resin cure to PLA strongly?</a:t>
            </a:r>
          </a:p>
          <a:p>
            <a:r>
              <a:rPr lang="en-US" dirty="0"/>
              <a:t>Is strength enough for encasement?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D8BBC-E3B1-61E0-7A6B-B1D7C552C56D}"/>
              </a:ext>
            </a:extLst>
          </p:cNvPr>
          <p:cNvSpPr txBox="1"/>
          <p:nvPr/>
        </p:nvSpPr>
        <p:spPr>
          <a:xfrm>
            <a:off x="838200" y="4492101"/>
            <a:ext cx="865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Appears to give enough for encasement, but lacks bonding strength for anything structural </a:t>
            </a:r>
          </a:p>
        </p:txBody>
      </p:sp>
    </p:spTree>
    <p:extLst>
      <p:ext uri="{BB962C8B-B14F-4D97-AF65-F5344CB8AC3E}">
        <p14:creationId xmlns:p14="http://schemas.microsoft.com/office/powerpoint/2010/main" val="15172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220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Chamber 5.0 </vt:lpstr>
      <vt:lpstr>Materials</vt:lpstr>
      <vt:lpstr>Magnetic pressure plate</vt:lpstr>
      <vt:lpstr>Building</vt:lpstr>
      <vt:lpstr>PowerPoint Presentation</vt:lpstr>
      <vt:lpstr>Encasement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Chamber 5.0 </dc:title>
  <dc:creator>md.anderson03@gmail.com</dc:creator>
  <cp:lastModifiedBy>md.anderson03@gmail.com</cp:lastModifiedBy>
  <cp:revision>2</cp:revision>
  <dcterms:created xsi:type="dcterms:W3CDTF">2023-01-31T18:02:41Z</dcterms:created>
  <dcterms:modified xsi:type="dcterms:W3CDTF">2023-02-17T16:57:07Z</dcterms:modified>
</cp:coreProperties>
</file>