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113" d="100"/>
          <a:sy n="113" d="100"/>
        </p:scale>
        <p:origin x="51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82BC3-8954-6038-EBF2-5E8752F7DF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D8FF85C-DE87-A15E-CE4D-D7048C511E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EFCD335-16C2-B7C9-0566-D9D86EE1AD3C}"/>
              </a:ext>
            </a:extLst>
          </p:cNvPr>
          <p:cNvSpPr>
            <a:spLocks noGrp="1"/>
          </p:cNvSpPr>
          <p:nvPr>
            <p:ph type="dt" sz="half" idx="10"/>
          </p:nvPr>
        </p:nvSpPr>
        <p:spPr/>
        <p:txBody>
          <a:bodyPr/>
          <a:lstStyle/>
          <a:p>
            <a:fld id="{560D12C6-DFD3-4298-A1ED-3634BE2CD768}" type="datetimeFigureOut">
              <a:rPr lang="en-US" smtClean="0"/>
              <a:t>2/23/2024</a:t>
            </a:fld>
            <a:endParaRPr lang="en-US"/>
          </a:p>
        </p:txBody>
      </p:sp>
      <p:sp>
        <p:nvSpPr>
          <p:cNvPr id="5" name="Footer Placeholder 4">
            <a:extLst>
              <a:ext uri="{FF2B5EF4-FFF2-40B4-BE49-F238E27FC236}">
                <a16:creationId xmlns:a16="http://schemas.microsoft.com/office/drawing/2014/main" id="{6B084452-0E56-80F7-45C9-651779DC5B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AE59C0-4756-DFCC-4D82-1C0042A0C5E3}"/>
              </a:ext>
            </a:extLst>
          </p:cNvPr>
          <p:cNvSpPr>
            <a:spLocks noGrp="1"/>
          </p:cNvSpPr>
          <p:nvPr>
            <p:ph type="sldNum" sz="quarter" idx="12"/>
          </p:nvPr>
        </p:nvSpPr>
        <p:spPr/>
        <p:txBody>
          <a:bodyPr/>
          <a:lstStyle/>
          <a:p>
            <a:fld id="{998C918B-50BA-46B8-80BC-DB9AC9D37498}" type="slidenum">
              <a:rPr lang="en-US" smtClean="0"/>
              <a:t>‹#›</a:t>
            </a:fld>
            <a:endParaRPr lang="en-US"/>
          </a:p>
        </p:txBody>
      </p:sp>
    </p:spTree>
    <p:extLst>
      <p:ext uri="{BB962C8B-B14F-4D97-AF65-F5344CB8AC3E}">
        <p14:creationId xmlns:p14="http://schemas.microsoft.com/office/powerpoint/2010/main" val="1582594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F2CEB-24DB-16C2-5E3E-4AB4E86C9A2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9348691-8A71-25A9-A5C1-4028D3251D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6A0496-F0E3-694A-4DA4-68580709D4E4}"/>
              </a:ext>
            </a:extLst>
          </p:cNvPr>
          <p:cNvSpPr>
            <a:spLocks noGrp="1"/>
          </p:cNvSpPr>
          <p:nvPr>
            <p:ph type="dt" sz="half" idx="10"/>
          </p:nvPr>
        </p:nvSpPr>
        <p:spPr/>
        <p:txBody>
          <a:bodyPr/>
          <a:lstStyle/>
          <a:p>
            <a:fld id="{560D12C6-DFD3-4298-A1ED-3634BE2CD768}" type="datetimeFigureOut">
              <a:rPr lang="en-US" smtClean="0"/>
              <a:t>2/23/2024</a:t>
            </a:fld>
            <a:endParaRPr lang="en-US"/>
          </a:p>
        </p:txBody>
      </p:sp>
      <p:sp>
        <p:nvSpPr>
          <p:cNvPr id="5" name="Footer Placeholder 4">
            <a:extLst>
              <a:ext uri="{FF2B5EF4-FFF2-40B4-BE49-F238E27FC236}">
                <a16:creationId xmlns:a16="http://schemas.microsoft.com/office/drawing/2014/main" id="{10361722-37E3-0279-02F8-593CD17D06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C1616F-A126-A6E9-60C1-C1751350BE71}"/>
              </a:ext>
            </a:extLst>
          </p:cNvPr>
          <p:cNvSpPr>
            <a:spLocks noGrp="1"/>
          </p:cNvSpPr>
          <p:nvPr>
            <p:ph type="sldNum" sz="quarter" idx="12"/>
          </p:nvPr>
        </p:nvSpPr>
        <p:spPr/>
        <p:txBody>
          <a:bodyPr/>
          <a:lstStyle/>
          <a:p>
            <a:fld id="{998C918B-50BA-46B8-80BC-DB9AC9D37498}" type="slidenum">
              <a:rPr lang="en-US" smtClean="0"/>
              <a:t>‹#›</a:t>
            </a:fld>
            <a:endParaRPr lang="en-US"/>
          </a:p>
        </p:txBody>
      </p:sp>
    </p:spTree>
    <p:extLst>
      <p:ext uri="{BB962C8B-B14F-4D97-AF65-F5344CB8AC3E}">
        <p14:creationId xmlns:p14="http://schemas.microsoft.com/office/powerpoint/2010/main" val="694225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CE9676-93C3-F8A5-7FCA-7DC6193E00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E76E6D8-3D5C-E575-8C9D-CE832D0460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D2F126-1BF5-6FEF-BB71-8322A2180719}"/>
              </a:ext>
            </a:extLst>
          </p:cNvPr>
          <p:cNvSpPr>
            <a:spLocks noGrp="1"/>
          </p:cNvSpPr>
          <p:nvPr>
            <p:ph type="dt" sz="half" idx="10"/>
          </p:nvPr>
        </p:nvSpPr>
        <p:spPr/>
        <p:txBody>
          <a:bodyPr/>
          <a:lstStyle/>
          <a:p>
            <a:fld id="{560D12C6-DFD3-4298-A1ED-3634BE2CD768}" type="datetimeFigureOut">
              <a:rPr lang="en-US" smtClean="0"/>
              <a:t>2/23/2024</a:t>
            </a:fld>
            <a:endParaRPr lang="en-US"/>
          </a:p>
        </p:txBody>
      </p:sp>
      <p:sp>
        <p:nvSpPr>
          <p:cNvPr id="5" name="Footer Placeholder 4">
            <a:extLst>
              <a:ext uri="{FF2B5EF4-FFF2-40B4-BE49-F238E27FC236}">
                <a16:creationId xmlns:a16="http://schemas.microsoft.com/office/drawing/2014/main" id="{2C98114A-E624-A450-9B78-C775CFF4BE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0DEA69-6163-E4E5-A4A4-2D0426CBB266}"/>
              </a:ext>
            </a:extLst>
          </p:cNvPr>
          <p:cNvSpPr>
            <a:spLocks noGrp="1"/>
          </p:cNvSpPr>
          <p:nvPr>
            <p:ph type="sldNum" sz="quarter" idx="12"/>
          </p:nvPr>
        </p:nvSpPr>
        <p:spPr/>
        <p:txBody>
          <a:bodyPr/>
          <a:lstStyle/>
          <a:p>
            <a:fld id="{998C918B-50BA-46B8-80BC-DB9AC9D37498}" type="slidenum">
              <a:rPr lang="en-US" smtClean="0"/>
              <a:t>‹#›</a:t>
            </a:fld>
            <a:endParaRPr lang="en-US"/>
          </a:p>
        </p:txBody>
      </p:sp>
    </p:spTree>
    <p:extLst>
      <p:ext uri="{BB962C8B-B14F-4D97-AF65-F5344CB8AC3E}">
        <p14:creationId xmlns:p14="http://schemas.microsoft.com/office/powerpoint/2010/main" val="3840602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509D9-CC47-BC54-D040-E9AE201E41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E4E71B-90D2-A6FE-406D-9DB5E63588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87A4A0-7CD3-864A-9B39-AB3260D122BF}"/>
              </a:ext>
            </a:extLst>
          </p:cNvPr>
          <p:cNvSpPr>
            <a:spLocks noGrp="1"/>
          </p:cNvSpPr>
          <p:nvPr>
            <p:ph type="dt" sz="half" idx="10"/>
          </p:nvPr>
        </p:nvSpPr>
        <p:spPr/>
        <p:txBody>
          <a:bodyPr/>
          <a:lstStyle/>
          <a:p>
            <a:fld id="{560D12C6-DFD3-4298-A1ED-3634BE2CD768}" type="datetimeFigureOut">
              <a:rPr lang="en-US" smtClean="0"/>
              <a:t>2/23/2024</a:t>
            </a:fld>
            <a:endParaRPr lang="en-US"/>
          </a:p>
        </p:txBody>
      </p:sp>
      <p:sp>
        <p:nvSpPr>
          <p:cNvPr id="5" name="Footer Placeholder 4">
            <a:extLst>
              <a:ext uri="{FF2B5EF4-FFF2-40B4-BE49-F238E27FC236}">
                <a16:creationId xmlns:a16="http://schemas.microsoft.com/office/drawing/2014/main" id="{128D5680-A028-8DE4-D56D-D5D7D37848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953864-C7C8-42D1-30C3-4D8EBED32C53}"/>
              </a:ext>
            </a:extLst>
          </p:cNvPr>
          <p:cNvSpPr>
            <a:spLocks noGrp="1"/>
          </p:cNvSpPr>
          <p:nvPr>
            <p:ph type="sldNum" sz="quarter" idx="12"/>
          </p:nvPr>
        </p:nvSpPr>
        <p:spPr/>
        <p:txBody>
          <a:bodyPr/>
          <a:lstStyle/>
          <a:p>
            <a:fld id="{998C918B-50BA-46B8-80BC-DB9AC9D37498}" type="slidenum">
              <a:rPr lang="en-US" smtClean="0"/>
              <a:t>‹#›</a:t>
            </a:fld>
            <a:endParaRPr lang="en-US"/>
          </a:p>
        </p:txBody>
      </p:sp>
    </p:spTree>
    <p:extLst>
      <p:ext uri="{BB962C8B-B14F-4D97-AF65-F5344CB8AC3E}">
        <p14:creationId xmlns:p14="http://schemas.microsoft.com/office/powerpoint/2010/main" val="1783074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347D2-727A-4D80-DB86-20F26733C4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C52C921-788B-CA1D-13E5-B884449A02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34A99F-0895-9C85-D01B-357698B3443F}"/>
              </a:ext>
            </a:extLst>
          </p:cNvPr>
          <p:cNvSpPr>
            <a:spLocks noGrp="1"/>
          </p:cNvSpPr>
          <p:nvPr>
            <p:ph type="dt" sz="half" idx="10"/>
          </p:nvPr>
        </p:nvSpPr>
        <p:spPr/>
        <p:txBody>
          <a:bodyPr/>
          <a:lstStyle/>
          <a:p>
            <a:fld id="{560D12C6-DFD3-4298-A1ED-3634BE2CD768}" type="datetimeFigureOut">
              <a:rPr lang="en-US" smtClean="0"/>
              <a:t>2/23/2024</a:t>
            </a:fld>
            <a:endParaRPr lang="en-US"/>
          </a:p>
        </p:txBody>
      </p:sp>
      <p:sp>
        <p:nvSpPr>
          <p:cNvPr id="5" name="Footer Placeholder 4">
            <a:extLst>
              <a:ext uri="{FF2B5EF4-FFF2-40B4-BE49-F238E27FC236}">
                <a16:creationId xmlns:a16="http://schemas.microsoft.com/office/drawing/2014/main" id="{2ADA64B8-2862-C914-D970-256E2348D0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1C2B35-C446-BD40-6280-013982C48A8E}"/>
              </a:ext>
            </a:extLst>
          </p:cNvPr>
          <p:cNvSpPr>
            <a:spLocks noGrp="1"/>
          </p:cNvSpPr>
          <p:nvPr>
            <p:ph type="sldNum" sz="quarter" idx="12"/>
          </p:nvPr>
        </p:nvSpPr>
        <p:spPr/>
        <p:txBody>
          <a:bodyPr/>
          <a:lstStyle/>
          <a:p>
            <a:fld id="{998C918B-50BA-46B8-80BC-DB9AC9D37498}" type="slidenum">
              <a:rPr lang="en-US" smtClean="0"/>
              <a:t>‹#›</a:t>
            </a:fld>
            <a:endParaRPr lang="en-US"/>
          </a:p>
        </p:txBody>
      </p:sp>
    </p:spTree>
    <p:extLst>
      <p:ext uri="{BB962C8B-B14F-4D97-AF65-F5344CB8AC3E}">
        <p14:creationId xmlns:p14="http://schemas.microsoft.com/office/powerpoint/2010/main" val="3427306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4450F-8468-8E4A-B848-9EACE07E22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BEAA49-F93F-6875-03C4-99A7509163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FFCFBB9-A12E-BF56-3E0D-39FEF3C832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E039AF0-56C8-5072-B89B-D64109B5BAEE}"/>
              </a:ext>
            </a:extLst>
          </p:cNvPr>
          <p:cNvSpPr>
            <a:spLocks noGrp="1"/>
          </p:cNvSpPr>
          <p:nvPr>
            <p:ph type="dt" sz="half" idx="10"/>
          </p:nvPr>
        </p:nvSpPr>
        <p:spPr/>
        <p:txBody>
          <a:bodyPr/>
          <a:lstStyle/>
          <a:p>
            <a:fld id="{560D12C6-DFD3-4298-A1ED-3634BE2CD768}" type="datetimeFigureOut">
              <a:rPr lang="en-US" smtClean="0"/>
              <a:t>2/23/2024</a:t>
            </a:fld>
            <a:endParaRPr lang="en-US"/>
          </a:p>
        </p:txBody>
      </p:sp>
      <p:sp>
        <p:nvSpPr>
          <p:cNvPr id="6" name="Footer Placeholder 5">
            <a:extLst>
              <a:ext uri="{FF2B5EF4-FFF2-40B4-BE49-F238E27FC236}">
                <a16:creationId xmlns:a16="http://schemas.microsoft.com/office/drawing/2014/main" id="{CAAF6740-1F75-975F-9159-E8C0D98D8D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9B682B-AF8A-E445-DB58-1E4AC80D7CF8}"/>
              </a:ext>
            </a:extLst>
          </p:cNvPr>
          <p:cNvSpPr>
            <a:spLocks noGrp="1"/>
          </p:cNvSpPr>
          <p:nvPr>
            <p:ph type="sldNum" sz="quarter" idx="12"/>
          </p:nvPr>
        </p:nvSpPr>
        <p:spPr/>
        <p:txBody>
          <a:bodyPr/>
          <a:lstStyle/>
          <a:p>
            <a:fld id="{998C918B-50BA-46B8-80BC-DB9AC9D37498}" type="slidenum">
              <a:rPr lang="en-US" smtClean="0"/>
              <a:t>‹#›</a:t>
            </a:fld>
            <a:endParaRPr lang="en-US"/>
          </a:p>
        </p:txBody>
      </p:sp>
    </p:spTree>
    <p:extLst>
      <p:ext uri="{BB962C8B-B14F-4D97-AF65-F5344CB8AC3E}">
        <p14:creationId xmlns:p14="http://schemas.microsoft.com/office/powerpoint/2010/main" val="2309799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66D9B-5289-3C19-EAFD-C0BC9AC8D90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98F8439-A6F8-1C87-69F5-FFE66E91D9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813857-1DA8-AD85-9A92-22B28A2C76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312EC9-D25C-0B08-9C1C-0BE9FF47F8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DCA687-B799-ABB2-E63D-FE3D11B01B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9EB03D1-2DA5-D066-FF69-CDC72433BCCB}"/>
              </a:ext>
            </a:extLst>
          </p:cNvPr>
          <p:cNvSpPr>
            <a:spLocks noGrp="1"/>
          </p:cNvSpPr>
          <p:nvPr>
            <p:ph type="dt" sz="half" idx="10"/>
          </p:nvPr>
        </p:nvSpPr>
        <p:spPr/>
        <p:txBody>
          <a:bodyPr/>
          <a:lstStyle/>
          <a:p>
            <a:fld id="{560D12C6-DFD3-4298-A1ED-3634BE2CD768}" type="datetimeFigureOut">
              <a:rPr lang="en-US" smtClean="0"/>
              <a:t>2/23/2024</a:t>
            </a:fld>
            <a:endParaRPr lang="en-US"/>
          </a:p>
        </p:txBody>
      </p:sp>
      <p:sp>
        <p:nvSpPr>
          <p:cNvPr id="8" name="Footer Placeholder 7">
            <a:extLst>
              <a:ext uri="{FF2B5EF4-FFF2-40B4-BE49-F238E27FC236}">
                <a16:creationId xmlns:a16="http://schemas.microsoft.com/office/drawing/2014/main" id="{C281CF33-E45B-5D38-D6FB-DA633D84F2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081776C-C9AC-40F8-63F7-28498CA9A9C6}"/>
              </a:ext>
            </a:extLst>
          </p:cNvPr>
          <p:cNvSpPr>
            <a:spLocks noGrp="1"/>
          </p:cNvSpPr>
          <p:nvPr>
            <p:ph type="sldNum" sz="quarter" idx="12"/>
          </p:nvPr>
        </p:nvSpPr>
        <p:spPr/>
        <p:txBody>
          <a:bodyPr/>
          <a:lstStyle/>
          <a:p>
            <a:fld id="{998C918B-50BA-46B8-80BC-DB9AC9D37498}" type="slidenum">
              <a:rPr lang="en-US" smtClean="0"/>
              <a:t>‹#›</a:t>
            </a:fld>
            <a:endParaRPr lang="en-US"/>
          </a:p>
        </p:txBody>
      </p:sp>
    </p:spTree>
    <p:extLst>
      <p:ext uri="{BB962C8B-B14F-4D97-AF65-F5344CB8AC3E}">
        <p14:creationId xmlns:p14="http://schemas.microsoft.com/office/powerpoint/2010/main" val="3129525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D3ACE-6444-D8B3-69EA-9FB9E26D72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65C08AE-03B4-629A-21F6-EB9DD9AE000A}"/>
              </a:ext>
            </a:extLst>
          </p:cNvPr>
          <p:cNvSpPr>
            <a:spLocks noGrp="1"/>
          </p:cNvSpPr>
          <p:nvPr>
            <p:ph type="dt" sz="half" idx="10"/>
          </p:nvPr>
        </p:nvSpPr>
        <p:spPr/>
        <p:txBody>
          <a:bodyPr/>
          <a:lstStyle/>
          <a:p>
            <a:fld id="{560D12C6-DFD3-4298-A1ED-3634BE2CD768}" type="datetimeFigureOut">
              <a:rPr lang="en-US" smtClean="0"/>
              <a:t>2/23/2024</a:t>
            </a:fld>
            <a:endParaRPr lang="en-US"/>
          </a:p>
        </p:txBody>
      </p:sp>
      <p:sp>
        <p:nvSpPr>
          <p:cNvPr id="4" name="Footer Placeholder 3">
            <a:extLst>
              <a:ext uri="{FF2B5EF4-FFF2-40B4-BE49-F238E27FC236}">
                <a16:creationId xmlns:a16="http://schemas.microsoft.com/office/drawing/2014/main" id="{A9241829-B679-2200-18B6-20349B8B08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BF32C5F-CC44-891E-021B-1E2BA41D758C}"/>
              </a:ext>
            </a:extLst>
          </p:cNvPr>
          <p:cNvSpPr>
            <a:spLocks noGrp="1"/>
          </p:cNvSpPr>
          <p:nvPr>
            <p:ph type="sldNum" sz="quarter" idx="12"/>
          </p:nvPr>
        </p:nvSpPr>
        <p:spPr/>
        <p:txBody>
          <a:bodyPr/>
          <a:lstStyle/>
          <a:p>
            <a:fld id="{998C918B-50BA-46B8-80BC-DB9AC9D37498}" type="slidenum">
              <a:rPr lang="en-US" smtClean="0"/>
              <a:t>‹#›</a:t>
            </a:fld>
            <a:endParaRPr lang="en-US"/>
          </a:p>
        </p:txBody>
      </p:sp>
    </p:spTree>
    <p:extLst>
      <p:ext uri="{BB962C8B-B14F-4D97-AF65-F5344CB8AC3E}">
        <p14:creationId xmlns:p14="http://schemas.microsoft.com/office/powerpoint/2010/main" val="1816226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456BD7-8E0E-6478-C938-1E8CAE3D119A}"/>
              </a:ext>
            </a:extLst>
          </p:cNvPr>
          <p:cNvSpPr>
            <a:spLocks noGrp="1"/>
          </p:cNvSpPr>
          <p:nvPr>
            <p:ph type="dt" sz="half" idx="10"/>
          </p:nvPr>
        </p:nvSpPr>
        <p:spPr/>
        <p:txBody>
          <a:bodyPr/>
          <a:lstStyle/>
          <a:p>
            <a:fld id="{560D12C6-DFD3-4298-A1ED-3634BE2CD768}" type="datetimeFigureOut">
              <a:rPr lang="en-US" smtClean="0"/>
              <a:t>2/23/2024</a:t>
            </a:fld>
            <a:endParaRPr lang="en-US"/>
          </a:p>
        </p:txBody>
      </p:sp>
      <p:sp>
        <p:nvSpPr>
          <p:cNvPr id="3" name="Footer Placeholder 2">
            <a:extLst>
              <a:ext uri="{FF2B5EF4-FFF2-40B4-BE49-F238E27FC236}">
                <a16:creationId xmlns:a16="http://schemas.microsoft.com/office/drawing/2014/main" id="{0BFD1538-868B-75EB-3EB6-292599F01D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016266C-5685-D5F6-717F-F82CB8CAB107}"/>
              </a:ext>
            </a:extLst>
          </p:cNvPr>
          <p:cNvSpPr>
            <a:spLocks noGrp="1"/>
          </p:cNvSpPr>
          <p:nvPr>
            <p:ph type="sldNum" sz="quarter" idx="12"/>
          </p:nvPr>
        </p:nvSpPr>
        <p:spPr/>
        <p:txBody>
          <a:bodyPr/>
          <a:lstStyle/>
          <a:p>
            <a:fld id="{998C918B-50BA-46B8-80BC-DB9AC9D37498}" type="slidenum">
              <a:rPr lang="en-US" smtClean="0"/>
              <a:t>‹#›</a:t>
            </a:fld>
            <a:endParaRPr lang="en-US"/>
          </a:p>
        </p:txBody>
      </p:sp>
    </p:spTree>
    <p:extLst>
      <p:ext uri="{BB962C8B-B14F-4D97-AF65-F5344CB8AC3E}">
        <p14:creationId xmlns:p14="http://schemas.microsoft.com/office/powerpoint/2010/main" val="1498739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7EF45-D9B6-F8ED-DC58-36B250E431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280DB43-59B2-F0AD-1431-E6A2A24B14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A8CAFB2-2E4E-4B26-417B-50A24EA329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092361-C0F4-A999-07F2-BFF75B98961E}"/>
              </a:ext>
            </a:extLst>
          </p:cNvPr>
          <p:cNvSpPr>
            <a:spLocks noGrp="1"/>
          </p:cNvSpPr>
          <p:nvPr>
            <p:ph type="dt" sz="half" idx="10"/>
          </p:nvPr>
        </p:nvSpPr>
        <p:spPr/>
        <p:txBody>
          <a:bodyPr/>
          <a:lstStyle/>
          <a:p>
            <a:fld id="{560D12C6-DFD3-4298-A1ED-3634BE2CD768}" type="datetimeFigureOut">
              <a:rPr lang="en-US" smtClean="0"/>
              <a:t>2/23/2024</a:t>
            </a:fld>
            <a:endParaRPr lang="en-US"/>
          </a:p>
        </p:txBody>
      </p:sp>
      <p:sp>
        <p:nvSpPr>
          <p:cNvPr id="6" name="Footer Placeholder 5">
            <a:extLst>
              <a:ext uri="{FF2B5EF4-FFF2-40B4-BE49-F238E27FC236}">
                <a16:creationId xmlns:a16="http://schemas.microsoft.com/office/drawing/2014/main" id="{16395901-0D07-8144-9CB7-99B5654365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042F32-A371-3CE9-537B-60F6391F7745}"/>
              </a:ext>
            </a:extLst>
          </p:cNvPr>
          <p:cNvSpPr>
            <a:spLocks noGrp="1"/>
          </p:cNvSpPr>
          <p:nvPr>
            <p:ph type="sldNum" sz="quarter" idx="12"/>
          </p:nvPr>
        </p:nvSpPr>
        <p:spPr/>
        <p:txBody>
          <a:bodyPr/>
          <a:lstStyle/>
          <a:p>
            <a:fld id="{998C918B-50BA-46B8-80BC-DB9AC9D37498}" type="slidenum">
              <a:rPr lang="en-US" smtClean="0"/>
              <a:t>‹#›</a:t>
            </a:fld>
            <a:endParaRPr lang="en-US"/>
          </a:p>
        </p:txBody>
      </p:sp>
    </p:spTree>
    <p:extLst>
      <p:ext uri="{BB962C8B-B14F-4D97-AF65-F5344CB8AC3E}">
        <p14:creationId xmlns:p14="http://schemas.microsoft.com/office/powerpoint/2010/main" val="3550116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034A0-C80E-8D59-3489-C6A2027FB6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CA8234-688F-D442-67EA-A6DF87F8D9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9A62E10-E7BE-7DA5-63C9-22D500CBC7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3A842D-314F-A3D2-1A2A-27837D2AAB7D}"/>
              </a:ext>
            </a:extLst>
          </p:cNvPr>
          <p:cNvSpPr>
            <a:spLocks noGrp="1"/>
          </p:cNvSpPr>
          <p:nvPr>
            <p:ph type="dt" sz="half" idx="10"/>
          </p:nvPr>
        </p:nvSpPr>
        <p:spPr/>
        <p:txBody>
          <a:bodyPr/>
          <a:lstStyle/>
          <a:p>
            <a:fld id="{560D12C6-DFD3-4298-A1ED-3634BE2CD768}" type="datetimeFigureOut">
              <a:rPr lang="en-US" smtClean="0"/>
              <a:t>2/23/2024</a:t>
            </a:fld>
            <a:endParaRPr lang="en-US"/>
          </a:p>
        </p:txBody>
      </p:sp>
      <p:sp>
        <p:nvSpPr>
          <p:cNvPr id="6" name="Footer Placeholder 5">
            <a:extLst>
              <a:ext uri="{FF2B5EF4-FFF2-40B4-BE49-F238E27FC236}">
                <a16:creationId xmlns:a16="http://schemas.microsoft.com/office/drawing/2014/main" id="{0067AB0B-D558-68CB-76BD-29B2FA2FD1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64A65E-C8B0-F079-1E07-C4D7F4A6463E}"/>
              </a:ext>
            </a:extLst>
          </p:cNvPr>
          <p:cNvSpPr>
            <a:spLocks noGrp="1"/>
          </p:cNvSpPr>
          <p:nvPr>
            <p:ph type="sldNum" sz="quarter" idx="12"/>
          </p:nvPr>
        </p:nvSpPr>
        <p:spPr/>
        <p:txBody>
          <a:bodyPr/>
          <a:lstStyle/>
          <a:p>
            <a:fld id="{998C918B-50BA-46B8-80BC-DB9AC9D37498}" type="slidenum">
              <a:rPr lang="en-US" smtClean="0"/>
              <a:t>‹#›</a:t>
            </a:fld>
            <a:endParaRPr lang="en-US"/>
          </a:p>
        </p:txBody>
      </p:sp>
    </p:spTree>
    <p:extLst>
      <p:ext uri="{BB962C8B-B14F-4D97-AF65-F5344CB8AC3E}">
        <p14:creationId xmlns:p14="http://schemas.microsoft.com/office/powerpoint/2010/main" val="1420331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899A5E-191B-1666-E69A-3AB900E230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16942F0-9553-9F7F-8A0C-DF2FAC947D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9E82C5-3238-5B4B-4AF1-50E8D6CDE9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0D12C6-DFD3-4298-A1ED-3634BE2CD768}" type="datetimeFigureOut">
              <a:rPr lang="en-US" smtClean="0"/>
              <a:t>2/23/2024</a:t>
            </a:fld>
            <a:endParaRPr lang="en-US"/>
          </a:p>
        </p:txBody>
      </p:sp>
      <p:sp>
        <p:nvSpPr>
          <p:cNvPr id="5" name="Footer Placeholder 4">
            <a:extLst>
              <a:ext uri="{FF2B5EF4-FFF2-40B4-BE49-F238E27FC236}">
                <a16:creationId xmlns:a16="http://schemas.microsoft.com/office/drawing/2014/main" id="{886ED5FA-AABB-247B-010F-A817ACC99D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EFF026C-AD25-CC20-18BE-B2DAE9AC48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8C918B-50BA-46B8-80BC-DB9AC9D37498}" type="slidenum">
              <a:rPr lang="en-US" smtClean="0"/>
              <a:t>‹#›</a:t>
            </a:fld>
            <a:endParaRPr lang="en-US"/>
          </a:p>
        </p:txBody>
      </p:sp>
    </p:spTree>
    <p:extLst>
      <p:ext uri="{BB962C8B-B14F-4D97-AF65-F5344CB8AC3E}">
        <p14:creationId xmlns:p14="http://schemas.microsoft.com/office/powerpoint/2010/main" val="42040986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F7C57-0F56-6D5E-E8A3-2E74EEAF62A4}"/>
              </a:ext>
            </a:extLst>
          </p:cNvPr>
          <p:cNvSpPr>
            <a:spLocks noGrp="1"/>
          </p:cNvSpPr>
          <p:nvPr>
            <p:ph type="ctrTitle"/>
          </p:nvPr>
        </p:nvSpPr>
        <p:spPr>
          <a:xfrm>
            <a:off x="1524000" y="1122363"/>
            <a:ext cx="9144000" cy="870339"/>
          </a:xfrm>
        </p:spPr>
        <p:txBody>
          <a:bodyPr>
            <a:normAutofit/>
          </a:bodyPr>
          <a:lstStyle/>
          <a:p>
            <a:r>
              <a:rPr lang="en-US" sz="3200" dirty="0"/>
              <a:t>Auto Exposure V2.0</a:t>
            </a:r>
          </a:p>
        </p:txBody>
      </p:sp>
      <p:sp>
        <p:nvSpPr>
          <p:cNvPr id="3" name="Subtitle 2">
            <a:extLst>
              <a:ext uri="{FF2B5EF4-FFF2-40B4-BE49-F238E27FC236}">
                <a16:creationId xmlns:a16="http://schemas.microsoft.com/office/drawing/2014/main" id="{1F44A989-576E-D234-681A-5CE79BEC4E3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14158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0BAD9-9EDD-7D43-094E-D57B06D593E3}"/>
              </a:ext>
            </a:extLst>
          </p:cNvPr>
          <p:cNvSpPr>
            <a:spLocks noGrp="1"/>
          </p:cNvSpPr>
          <p:nvPr>
            <p:ph type="title"/>
          </p:nvPr>
        </p:nvSpPr>
        <p:spPr>
          <a:xfrm>
            <a:off x="838200" y="365126"/>
            <a:ext cx="10515600" cy="437132"/>
          </a:xfrm>
        </p:spPr>
        <p:txBody>
          <a:bodyPr>
            <a:normAutofit fontScale="90000"/>
          </a:bodyPr>
          <a:lstStyle/>
          <a:p>
            <a:r>
              <a:rPr lang="en-US" dirty="0"/>
              <a:t>Primary Areas Addressed</a:t>
            </a:r>
          </a:p>
        </p:txBody>
      </p:sp>
      <p:sp>
        <p:nvSpPr>
          <p:cNvPr id="3" name="Content Placeholder 2">
            <a:extLst>
              <a:ext uri="{FF2B5EF4-FFF2-40B4-BE49-F238E27FC236}">
                <a16:creationId xmlns:a16="http://schemas.microsoft.com/office/drawing/2014/main" id="{CB890505-809D-1464-B2B3-5B209BE3B49E}"/>
              </a:ext>
            </a:extLst>
          </p:cNvPr>
          <p:cNvSpPr>
            <a:spLocks noGrp="1"/>
          </p:cNvSpPr>
          <p:nvPr>
            <p:ph idx="1"/>
          </p:nvPr>
        </p:nvSpPr>
        <p:spPr>
          <a:xfrm>
            <a:off x="838200" y="966158"/>
            <a:ext cx="10515600" cy="5210805"/>
          </a:xfrm>
        </p:spPr>
        <p:txBody>
          <a:bodyPr>
            <a:normAutofit/>
          </a:bodyPr>
          <a:lstStyle/>
          <a:p>
            <a:pPr marL="342900" indent="-342900">
              <a:buFont typeface="+mj-lt"/>
              <a:buAutoNum type="arabicPeriod"/>
            </a:pPr>
            <a:r>
              <a:rPr lang="en-US" sz="1800" dirty="0"/>
              <a:t>Fix issue where stains that only stain few on screen pixels are fully cut off the top of the range and thus get over exposed</a:t>
            </a:r>
          </a:p>
          <a:p>
            <a:pPr marL="342900" indent="-342900">
              <a:buFont typeface="+mj-lt"/>
              <a:buAutoNum type="arabicPeriod"/>
            </a:pPr>
            <a:r>
              <a:rPr lang="en-US" sz="1800" dirty="0"/>
              <a:t>Eliminate background pixels from being added into equation</a:t>
            </a:r>
          </a:p>
          <a:p>
            <a:pPr marL="342900" indent="-342900">
              <a:buFont typeface="+mj-lt"/>
              <a:buAutoNum type="arabicPeriod"/>
            </a:pPr>
            <a:r>
              <a:rPr lang="en-US" sz="1800" dirty="0"/>
              <a:t>As an extension of number 2, only consider tiles that actually contain tissue</a:t>
            </a:r>
          </a:p>
          <a:p>
            <a:pPr marL="342900" indent="-342900">
              <a:buFont typeface="+mj-lt"/>
              <a:buAutoNum type="arabicPeriod"/>
            </a:pPr>
            <a:r>
              <a:rPr lang="en-US" sz="1800" dirty="0"/>
              <a:t>Having bright spots be well exposed, but relevant, but dimmer spots be under exposed. </a:t>
            </a:r>
          </a:p>
          <a:p>
            <a:pPr marL="342900" indent="-342900">
              <a:buFont typeface="+mj-lt"/>
              <a:buAutoNum type="arabicPeriod"/>
            </a:pPr>
            <a:r>
              <a:rPr lang="en-US" sz="1800" dirty="0"/>
              <a:t>Eliminate contributions from small ‘junk’</a:t>
            </a:r>
          </a:p>
        </p:txBody>
      </p:sp>
    </p:spTree>
    <p:extLst>
      <p:ext uri="{BB962C8B-B14F-4D97-AF65-F5344CB8AC3E}">
        <p14:creationId xmlns:p14="http://schemas.microsoft.com/office/powerpoint/2010/main" val="738340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7E37C-E7CA-B19A-F0D2-F9D59F258EF5}"/>
              </a:ext>
            </a:extLst>
          </p:cNvPr>
          <p:cNvSpPr>
            <a:spLocks noGrp="1"/>
          </p:cNvSpPr>
          <p:nvPr>
            <p:ph type="title"/>
          </p:nvPr>
        </p:nvSpPr>
        <p:spPr>
          <a:xfrm>
            <a:off x="838200" y="244355"/>
            <a:ext cx="10515600" cy="592407"/>
          </a:xfrm>
        </p:spPr>
        <p:txBody>
          <a:bodyPr>
            <a:normAutofit fontScale="90000"/>
          </a:bodyPr>
          <a:lstStyle/>
          <a:p>
            <a:r>
              <a:rPr lang="en-US" dirty="0"/>
              <a:t>English Description and Reasoning</a:t>
            </a:r>
          </a:p>
        </p:txBody>
      </p:sp>
      <p:sp>
        <p:nvSpPr>
          <p:cNvPr id="3" name="Content Placeholder 2">
            <a:extLst>
              <a:ext uri="{FF2B5EF4-FFF2-40B4-BE49-F238E27FC236}">
                <a16:creationId xmlns:a16="http://schemas.microsoft.com/office/drawing/2014/main" id="{E1F0ADEF-E047-E71A-4314-3A26CD52F237}"/>
              </a:ext>
            </a:extLst>
          </p:cNvPr>
          <p:cNvSpPr>
            <a:spLocks noGrp="1"/>
          </p:cNvSpPr>
          <p:nvPr>
            <p:ph idx="1"/>
          </p:nvPr>
        </p:nvSpPr>
        <p:spPr>
          <a:xfrm>
            <a:off x="838200" y="1138686"/>
            <a:ext cx="10515600" cy="5586309"/>
          </a:xfrm>
        </p:spPr>
        <p:txBody>
          <a:bodyPr>
            <a:normAutofit/>
          </a:bodyPr>
          <a:lstStyle/>
          <a:p>
            <a:pPr marL="514350" indent="-514350">
              <a:buFont typeface="+mj-lt"/>
              <a:buAutoNum type="arabicPeriod"/>
            </a:pPr>
            <a:r>
              <a:rPr lang="en-US" sz="1800" dirty="0"/>
              <a:t>Use tissue detection to see if tile has tissue or not</a:t>
            </a:r>
          </a:p>
          <a:p>
            <a:pPr lvl="1"/>
            <a:r>
              <a:rPr lang="en-US" sz="1400" dirty="0"/>
              <a:t>No use in using anything that has no chance of having stain on it into calculations</a:t>
            </a:r>
          </a:p>
          <a:p>
            <a:pPr lvl="1"/>
            <a:r>
              <a:rPr lang="en-US" sz="1400" dirty="0"/>
              <a:t>I use every single tile in making pixel sets. Not tile by tile basis. Every single tissue containing tile is thrown into pool.</a:t>
            </a:r>
          </a:p>
          <a:p>
            <a:pPr marL="514350" indent="-514350">
              <a:buFont typeface="+mj-lt"/>
              <a:buAutoNum type="arabicPeriod"/>
            </a:pPr>
            <a:r>
              <a:rPr lang="en-US" sz="1800" dirty="0"/>
              <a:t>Subtract autofluorescence image from image to be used to calc the new exposure from</a:t>
            </a:r>
          </a:p>
          <a:p>
            <a:pPr lvl="1"/>
            <a:r>
              <a:rPr lang="en-US" sz="1400" dirty="0"/>
              <a:t>This eliminates a huge issue in calculations. Namely its tough to separate the background/non stained tissue pixels from the rest via global thresholding. This completely eliminates them and leaves us with pixels that contain stain and or ‘junk’ and very dim non stain pixels</a:t>
            </a:r>
          </a:p>
          <a:p>
            <a:pPr marL="342900" indent="-342900">
              <a:buFont typeface="+mj-lt"/>
              <a:buAutoNum type="arabicPeriod"/>
            </a:pPr>
            <a:r>
              <a:rPr lang="en-US" sz="1800" dirty="0"/>
              <a:t>Otsu threshold set of pixels that remain after subtraction. </a:t>
            </a:r>
          </a:p>
          <a:p>
            <a:pPr lvl="1"/>
            <a:r>
              <a:rPr lang="en-US" sz="1400" dirty="0"/>
              <a:t>After subbing, the intensity gap between non stained and stain pixels/’junk’ containing pixels should be very large allowing </a:t>
            </a:r>
            <a:r>
              <a:rPr lang="en-US" sz="1400" dirty="0" err="1"/>
              <a:t>Otsus</a:t>
            </a:r>
            <a:r>
              <a:rPr lang="en-US" sz="1400" dirty="0"/>
              <a:t> method to easily make a threshold between the two classes</a:t>
            </a:r>
          </a:p>
          <a:p>
            <a:pPr marL="342900" indent="-342900">
              <a:buFont typeface="+mj-lt"/>
              <a:buAutoNum type="arabicPeriod"/>
            </a:pPr>
            <a:r>
              <a:rPr lang="en-US" sz="1800" dirty="0"/>
              <a:t>Eliminate the 1% dimmest and brightest pixels from the above threshold pixel set</a:t>
            </a:r>
          </a:p>
          <a:p>
            <a:pPr lvl="1"/>
            <a:r>
              <a:rPr lang="en-US" sz="1400" dirty="0"/>
              <a:t>Just boiler plate outlier elimination. Should boot off small junk and some strays from the non stained pixel set that made it just past the threshold</a:t>
            </a:r>
          </a:p>
          <a:p>
            <a:pPr marL="342900" indent="-342900">
              <a:buFont typeface="+mj-lt"/>
              <a:buAutoNum type="arabicPeriod"/>
            </a:pPr>
            <a:r>
              <a:rPr lang="en-US" sz="1800" dirty="0"/>
              <a:t>Determine dimmest remaining pixel value</a:t>
            </a:r>
          </a:p>
          <a:p>
            <a:pPr lvl="1"/>
            <a:r>
              <a:rPr lang="en-US" sz="1400" dirty="0"/>
              <a:t>I care to set my exp based on the dimmest relevant pixel</a:t>
            </a:r>
          </a:p>
          <a:p>
            <a:pPr marL="342900" indent="-342900">
              <a:buFont typeface="+mj-lt"/>
              <a:buAutoNum type="arabicPeriod"/>
            </a:pPr>
            <a:r>
              <a:rPr lang="en-US" sz="1800" dirty="0"/>
              <a:t>Calculate new exp value from dimmest pixel</a:t>
            </a:r>
          </a:p>
          <a:p>
            <a:pPr lvl="1"/>
            <a:r>
              <a:rPr lang="en-US" sz="1400" dirty="0"/>
              <a:t>I am assuming perfect linearity (it’s a really good assumption, I tested it)</a:t>
            </a:r>
          </a:p>
          <a:p>
            <a:pPr lvl="1"/>
            <a:r>
              <a:rPr lang="en-US" sz="1400" dirty="0"/>
              <a:t>Set point is a variable that says how bright I want that dimmest pixel to be, </a:t>
            </a:r>
            <a:r>
              <a:rPr lang="en-US" sz="1400" dirty="0" err="1"/>
              <a:t>ie</a:t>
            </a:r>
            <a:r>
              <a:rPr lang="en-US" sz="1400" dirty="0"/>
              <a:t> 5000 counts, etc.</a:t>
            </a:r>
          </a:p>
          <a:p>
            <a:pPr marL="342900" indent="-342900">
              <a:buFont typeface="+mj-lt"/>
              <a:buAutoNum type="arabicPeriod"/>
            </a:pPr>
            <a:endParaRPr lang="en-US" sz="1800" dirty="0"/>
          </a:p>
        </p:txBody>
      </p:sp>
    </p:spTree>
    <p:extLst>
      <p:ext uri="{BB962C8B-B14F-4D97-AF65-F5344CB8AC3E}">
        <p14:creationId xmlns:p14="http://schemas.microsoft.com/office/powerpoint/2010/main" val="2711368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DB199-D97D-47EC-D8B5-CC25EF268AE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65F532A-1723-C0DE-DE72-FFF446A88B2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107477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345</Words>
  <Application>Microsoft Office PowerPoint</Application>
  <PresentationFormat>Widescreen</PresentationFormat>
  <Paragraphs>22</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Auto Exposure V2.0</vt:lpstr>
      <vt:lpstr>Primary Areas Addressed</vt:lpstr>
      <vt:lpstr>English Description and Reasoning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 Exposure V2.0</dc:title>
  <dc:creator>michael anderson</dc:creator>
  <cp:lastModifiedBy>michael anderson</cp:lastModifiedBy>
  <cp:revision>1</cp:revision>
  <dcterms:created xsi:type="dcterms:W3CDTF">2024-02-23T17:26:14Z</dcterms:created>
  <dcterms:modified xsi:type="dcterms:W3CDTF">2024-02-23T17:42:20Z</dcterms:modified>
</cp:coreProperties>
</file>