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A3364-27E1-C458-C011-76C0445DF3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5A1EA-9ECA-263E-D291-15F747CA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88FD1-1C71-5369-CEE0-C1BC7AA3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74157-5190-0601-12CF-65D334B1D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3B68-2924-7884-F4F2-B472CADD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044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7A3E8-4198-1B17-EC45-E361E457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6152-C28E-46BD-2AEE-46A2EF0BE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3F3ED-5FBE-09CA-0D1E-700ECBFD1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D34E7-A9A5-2C74-CE3E-18DB3768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0C534-0B0E-E0AB-D58C-8C0595F4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62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8E763E-311A-604E-8E11-D686B92E8A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9614A-2714-56A8-9E8B-676DF5A42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9B02-111D-65D5-4073-14599FEA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F1A01-341A-9CA0-762B-37D50FD3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5A3A7-1A4C-F75A-3A43-BB4AF775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079A-57E1-6D22-A4C4-823C5160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2C76-91E9-1A83-6770-36C1B31E4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AF72-1CC0-D898-E805-90897C33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B2DAA-025F-AA5D-825D-394CA27AE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41EBD6-5663-710B-B193-E81F987C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03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DD30-69B6-C19C-79C6-A0B286253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4C2A0-C056-2961-9431-FC4C82135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E507-491F-ACF5-1730-157691153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CFFB8-04B2-F97E-22B3-7B40B5D6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6C217-8FC1-DF9E-3504-BD1C806F7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AABAC-FB48-62D8-63E7-E379830D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9883A-36D3-6890-2555-F7F444ECE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00A40-A87D-634E-CBA9-1F084C0F3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0F980-9D7E-EDB1-D9AC-9B417FA9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C8214-FD3D-ADB2-E7D3-3D2B8B1D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C5C89-A9BB-5B71-C7C4-567A56AC8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03FA7-91A7-3DFD-4E28-B9B956CAB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1431-ACB6-0964-69F3-B84C0B29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0285FA-9907-F67C-A995-593E16DEB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4A0629-446A-2631-8728-7EBF6B7CE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A4D78-CABA-D8AA-8182-B4E6A62EC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8F2F53-A5F9-3BDB-1284-F2520CF07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FB03D-D62D-5131-E26F-E5EE7DB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7335D3-5B84-7AFB-FFAB-CBF4B5AD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24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33-ADE2-76FB-48F6-DE650ADB0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B5556E-A31A-A91A-35E4-E992E03A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AE187-587B-98F6-9385-278FCD97E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375F17-4391-3BC0-A2BD-35559A4E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2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840AF9-134D-B2DC-71AB-24FEA8BB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A389DA-6F9B-6265-333D-6F704C697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41CA-6310-37EA-DD4E-848680891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96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64051-6355-5A16-D237-C1C274242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09DA8-2FCB-B54E-2018-EDFB594E3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92D17-B6E7-3A23-0D52-124160A79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439AD-B034-FE4E-A3F0-2130E0815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620A1-163F-B72A-02B5-0B0272FD6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305C0-E005-BFB0-04DA-6D080715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506-1DF3-27DA-F1B3-B9A50A570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2B9B66-B9DB-A8B4-C621-3C059154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B5FAB-BF04-FBD4-A6AB-510EDE872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60BA7-DB25-4127-2AB2-6863B803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DC42A-FC03-03A3-677A-3E0C3F4D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A21F8-B99C-9217-4DE1-B5FF725C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04FDEA-C673-D559-B3E6-3C606927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EA306-2C3A-B042-8E4D-03585B2A8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C82D-0495-6BDB-018C-CD17004F9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54C764-A7A1-458B-88AB-47544AECA75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C0A86-5B63-C1FA-94FE-DC2410D1CF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71676-9394-C33D-745D-3232F36FA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9E851-DCA5-4A5F-9BCD-3B9C5ACCD5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22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6886-6B85-1609-9CBC-05B5C4888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16988"/>
          </a:xfrm>
        </p:spPr>
        <p:txBody>
          <a:bodyPr/>
          <a:lstStyle/>
          <a:p>
            <a:r>
              <a:rPr lang="en-US" dirty="0"/>
              <a:t>11-10-23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B22A8-041F-C9A0-AB71-010A5ECF5D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4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39DE7-B7BD-502B-5016-F4B181E95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8505"/>
          </a:xfrm>
        </p:spPr>
        <p:txBody>
          <a:bodyPr>
            <a:normAutofit fontScale="90000"/>
          </a:bodyPr>
          <a:lstStyle/>
          <a:p>
            <a:r>
              <a:rPr lang="en-US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9D28-E2D0-01FC-F6FE-D9512022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445"/>
            <a:ext cx="10515600" cy="49865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Imaging stalled out after 600 images were collected. I identified the issue as </a:t>
            </a:r>
            <a:r>
              <a:rPr lang="en-US" sz="2000" dirty="0" err="1"/>
              <a:t>pycromanager</a:t>
            </a:r>
            <a:r>
              <a:rPr lang="en-US" sz="2000" dirty="0"/>
              <a:t> not emptying a cache. This was resolved by updating </a:t>
            </a:r>
            <a:r>
              <a:rPr lang="en-US" sz="2000" dirty="0" err="1"/>
              <a:t>pycromanager</a:t>
            </a:r>
            <a:r>
              <a:rPr lang="en-US" sz="2000" dirty="0"/>
              <a:t>. Successfully went through all imaging steps in an 8 cycle </a:t>
            </a:r>
            <a:r>
              <a:rPr lang="en-US" sz="2000" dirty="0" err="1"/>
              <a:t>acquistion</a:t>
            </a: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Next, tissue appears to have come off in cycle 3. Its possible bleach solution sat for way too long on slide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Issues with chain together microfluidic commands. If given individually, it seems to do what I tell it to do. If chained in the same script, it seems to be clunky and sometimes skip parts or does half measures like I say go from 500-0 </a:t>
            </a:r>
            <a:r>
              <a:rPr lang="en-US" sz="2000" dirty="0" err="1"/>
              <a:t>uL</a:t>
            </a:r>
            <a:r>
              <a:rPr lang="en-US" sz="2000" dirty="0"/>
              <a:t>/min and instead it does 500-300uL/min</a:t>
            </a:r>
          </a:p>
        </p:txBody>
      </p:sp>
    </p:spTree>
    <p:extLst>
      <p:ext uri="{BB962C8B-B14F-4D97-AF65-F5344CB8AC3E}">
        <p14:creationId xmlns:p14="http://schemas.microsoft.com/office/powerpoint/2010/main" val="251901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D167-83A5-7C8D-377C-027EE384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4AD0D-DAAB-EF47-6DD0-5B2FDCF13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566"/>
            <a:ext cx="10515600" cy="50123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Biggest issue is fluidic system needs to be reliable in doing what I say to do.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Possible imaging issue as error was in the end, but all images appear to have </a:t>
            </a:r>
            <a:r>
              <a:rPr lang="en-US" sz="2000"/>
              <a:t>been acquired. </a:t>
            </a:r>
          </a:p>
          <a:p>
            <a:pPr marL="457200" indent="-457200">
              <a:buFont typeface="+mj-lt"/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29260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11-10-23 Results</vt:lpstr>
      <vt:lpstr>Assessment</vt:lpstr>
      <vt:lpstr>Response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11-10-23 Results</dc:title>
  <dc:creator>michael anderson</dc:creator>
  <cp:lastModifiedBy>michael anderson</cp:lastModifiedBy>
  <cp:revision>1</cp:revision>
  <dcterms:created xsi:type="dcterms:W3CDTF">2023-10-13T15:44:38Z</dcterms:created>
  <dcterms:modified xsi:type="dcterms:W3CDTF">2023-10-13T15:44:48Z</dcterms:modified>
</cp:coreProperties>
</file>